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94" r:id="rId4"/>
    <p:sldId id="311" r:id="rId5"/>
    <p:sldId id="313" r:id="rId6"/>
    <p:sldId id="296" r:id="rId7"/>
    <p:sldId id="314" r:id="rId8"/>
    <p:sldId id="297" r:id="rId9"/>
    <p:sldId id="315" r:id="rId10"/>
    <p:sldId id="299" r:id="rId11"/>
    <p:sldId id="316" r:id="rId12"/>
    <p:sldId id="295" r:id="rId13"/>
    <p:sldId id="317" r:id="rId14"/>
    <p:sldId id="292" r:id="rId15"/>
    <p:sldId id="318" r:id="rId16"/>
    <p:sldId id="303" r:id="rId17"/>
    <p:sldId id="319" r:id="rId18"/>
    <p:sldId id="293" r:id="rId19"/>
    <p:sldId id="320" r:id="rId20"/>
    <p:sldId id="273" r:id="rId21"/>
    <p:sldId id="321" r:id="rId22"/>
    <p:sldId id="300" r:id="rId23"/>
    <p:sldId id="322" r:id="rId24"/>
    <p:sldId id="302" r:id="rId25"/>
    <p:sldId id="323" r:id="rId26"/>
    <p:sldId id="304" r:id="rId27"/>
    <p:sldId id="324" r:id="rId28"/>
    <p:sldId id="310" r:id="rId29"/>
    <p:sldId id="325" r:id="rId30"/>
    <p:sldId id="306" r:id="rId31"/>
    <p:sldId id="326" r:id="rId32"/>
    <p:sldId id="305" r:id="rId33"/>
    <p:sldId id="327" r:id="rId34"/>
    <p:sldId id="309" r:id="rId35"/>
    <p:sldId id="328" r:id="rId36"/>
    <p:sldId id="301" r:id="rId37"/>
    <p:sldId id="329" r:id="rId38"/>
    <p:sldId id="298" r:id="rId39"/>
    <p:sldId id="330" r:id="rId40"/>
    <p:sldId id="291" r:id="rId41"/>
    <p:sldId id="331" r:id="rId42"/>
    <p:sldId id="307" r:id="rId43"/>
    <p:sldId id="332" r:id="rId44"/>
    <p:sldId id="308" r:id="rId45"/>
    <p:sldId id="333" r:id="rId46"/>
    <p:sldId id="312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55216"/>
    <a:srgbClr val="548123"/>
    <a:srgbClr val="336600"/>
    <a:srgbClr val="003300"/>
    <a:srgbClr val="00EE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1316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30602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49780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347C-C08D-4E36-8733-EEAC59DFBF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8556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F8C52-A1DD-45C2-A10E-84078D7A0D8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007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63C3-54F2-4B41-895B-0B9142CA6C3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359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4AD7-DBBC-48FB-ADF5-4212FA6CA5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754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31EE8-C8AA-4E45-8340-32F21C36EF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6394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07F7-B0DF-4EFE-92F7-2156BF1CA1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380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25A9-A951-47A3-B906-FFD1952BDF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4132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23F1-0E4D-481E-9DB2-E0DE823109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0047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629939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71FA-8000-4473-8121-C631455484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818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B04D4-E4D9-4451-B549-BC0B5A42FC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28643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F577-C6E2-4E47-9D33-AA0D41F11B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8571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6677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25443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43206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15030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88813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69220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6742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D2B7-3937-4CB8-8C43-DD43F3E30806}" type="datetimeFigureOut">
              <a:rPr lang="es-ES" smtClean="0"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3196-1D89-489E-80A1-3B981CAE63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32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4BD31-B17F-4EA9-9ED8-7C66EF45812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28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4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4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7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4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5.wav"/><Relationship Id="rId7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9552" y="1484784"/>
            <a:ext cx="7560840" cy="3217468"/>
            <a:chOff x="971550" y="1651693"/>
            <a:chExt cx="6298939" cy="2489370"/>
          </a:xfrm>
        </p:grpSpPr>
        <p:sp>
          <p:nvSpPr>
            <p:cNvPr id="2054" name="Freeform 9" descr="Bandera_USA"/>
            <p:cNvSpPr>
              <a:spLocks/>
            </p:cNvSpPr>
            <p:nvPr/>
          </p:nvSpPr>
          <p:spPr bwMode="auto">
            <a:xfrm>
              <a:off x="971550" y="2559310"/>
              <a:ext cx="682926" cy="1581753"/>
            </a:xfrm>
            <a:custGeom>
              <a:avLst/>
              <a:gdLst>
                <a:gd name="T0" fmla="*/ 168 w 179"/>
                <a:gd name="T1" fmla="*/ 177 h 481"/>
                <a:gd name="T2" fmla="*/ 146 w 179"/>
                <a:gd name="T3" fmla="*/ 186 h 481"/>
                <a:gd name="T4" fmla="*/ 124 w 179"/>
                <a:gd name="T5" fmla="*/ 195 h 481"/>
                <a:gd name="T6" fmla="*/ 104 w 179"/>
                <a:gd name="T7" fmla="*/ 203 h 481"/>
                <a:gd name="T8" fmla="*/ 103 w 179"/>
                <a:gd name="T9" fmla="*/ 111 h 481"/>
                <a:gd name="T10" fmla="*/ 101 w 179"/>
                <a:gd name="T11" fmla="*/ 91 h 481"/>
                <a:gd name="T12" fmla="*/ 99 w 179"/>
                <a:gd name="T13" fmla="*/ 82 h 481"/>
                <a:gd name="T14" fmla="*/ 94 w 179"/>
                <a:gd name="T15" fmla="*/ 80 h 481"/>
                <a:gd name="T16" fmla="*/ 86 w 179"/>
                <a:gd name="T17" fmla="*/ 83 h 481"/>
                <a:gd name="T18" fmla="*/ 80 w 179"/>
                <a:gd name="T19" fmla="*/ 91 h 481"/>
                <a:gd name="T20" fmla="*/ 76 w 179"/>
                <a:gd name="T21" fmla="*/ 103 h 481"/>
                <a:gd name="T22" fmla="*/ 75 w 179"/>
                <a:gd name="T23" fmla="*/ 125 h 481"/>
                <a:gd name="T24" fmla="*/ 75 w 179"/>
                <a:gd name="T25" fmla="*/ 349 h 481"/>
                <a:gd name="T26" fmla="*/ 76 w 179"/>
                <a:gd name="T27" fmla="*/ 376 h 481"/>
                <a:gd name="T28" fmla="*/ 79 w 179"/>
                <a:gd name="T29" fmla="*/ 391 h 481"/>
                <a:gd name="T30" fmla="*/ 82 w 179"/>
                <a:gd name="T31" fmla="*/ 397 h 481"/>
                <a:gd name="T32" fmla="*/ 89 w 179"/>
                <a:gd name="T33" fmla="*/ 395 h 481"/>
                <a:gd name="T34" fmla="*/ 96 w 179"/>
                <a:gd name="T35" fmla="*/ 390 h 481"/>
                <a:gd name="T36" fmla="*/ 100 w 179"/>
                <a:gd name="T37" fmla="*/ 380 h 481"/>
                <a:gd name="T38" fmla="*/ 103 w 179"/>
                <a:gd name="T39" fmla="*/ 363 h 481"/>
                <a:gd name="T40" fmla="*/ 104 w 179"/>
                <a:gd name="T41" fmla="*/ 333 h 481"/>
                <a:gd name="T42" fmla="*/ 113 w 179"/>
                <a:gd name="T43" fmla="*/ 272 h 481"/>
                <a:gd name="T44" fmla="*/ 135 w 179"/>
                <a:gd name="T45" fmla="*/ 262 h 481"/>
                <a:gd name="T46" fmla="*/ 157 w 179"/>
                <a:gd name="T47" fmla="*/ 253 h 481"/>
                <a:gd name="T48" fmla="*/ 179 w 179"/>
                <a:gd name="T49" fmla="*/ 244 h 481"/>
                <a:gd name="T50" fmla="*/ 179 w 179"/>
                <a:gd name="T51" fmla="*/ 277 h 481"/>
                <a:gd name="T52" fmla="*/ 178 w 179"/>
                <a:gd name="T53" fmla="*/ 307 h 481"/>
                <a:gd name="T54" fmla="*/ 177 w 179"/>
                <a:gd name="T55" fmla="*/ 331 h 481"/>
                <a:gd name="T56" fmla="*/ 174 w 179"/>
                <a:gd name="T57" fmla="*/ 351 h 481"/>
                <a:gd name="T58" fmla="*/ 168 w 179"/>
                <a:gd name="T59" fmla="*/ 375 h 481"/>
                <a:gd name="T60" fmla="*/ 154 w 179"/>
                <a:gd name="T61" fmla="*/ 406 h 481"/>
                <a:gd name="T62" fmla="*/ 133 w 179"/>
                <a:gd name="T63" fmla="*/ 438 h 481"/>
                <a:gd name="T64" fmla="*/ 120 w 179"/>
                <a:gd name="T65" fmla="*/ 451 h 481"/>
                <a:gd name="T66" fmla="*/ 106 w 179"/>
                <a:gd name="T67" fmla="*/ 462 h 481"/>
                <a:gd name="T68" fmla="*/ 91 w 179"/>
                <a:gd name="T69" fmla="*/ 470 h 481"/>
                <a:gd name="T70" fmla="*/ 74 w 179"/>
                <a:gd name="T71" fmla="*/ 478 h 481"/>
                <a:gd name="T72" fmla="*/ 60 w 179"/>
                <a:gd name="T73" fmla="*/ 481 h 481"/>
                <a:gd name="T74" fmla="*/ 47 w 179"/>
                <a:gd name="T75" fmla="*/ 481 h 481"/>
                <a:gd name="T76" fmla="*/ 25 w 179"/>
                <a:gd name="T77" fmla="*/ 474 h 481"/>
                <a:gd name="T78" fmla="*/ 11 w 179"/>
                <a:gd name="T79" fmla="*/ 455 h 481"/>
                <a:gd name="T80" fmla="*/ 5 w 179"/>
                <a:gd name="T81" fmla="*/ 432 h 481"/>
                <a:gd name="T82" fmla="*/ 2 w 179"/>
                <a:gd name="T83" fmla="*/ 413 h 481"/>
                <a:gd name="T84" fmla="*/ 0 w 179"/>
                <a:gd name="T85" fmla="*/ 388 h 481"/>
                <a:gd name="T86" fmla="*/ 0 w 179"/>
                <a:gd name="T87" fmla="*/ 359 h 481"/>
                <a:gd name="T88" fmla="*/ 0 w 179"/>
                <a:gd name="T89" fmla="*/ 208 h 481"/>
                <a:gd name="T90" fmla="*/ 0 w 179"/>
                <a:gd name="T91" fmla="*/ 164 h 481"/>
                <a:gd name="T92" fmla="*/ 2 w 179"/>
                <a:gd name="T93" fmla="*/ 132 h 481"/>
                <a:gd name="T94" fmla="*/ 10 w 179"/>
                <a:gd name="T95" fmla="*/ 93 h 481"/>
                <a:gd name="T96" fmla="*/ 21 w 179"/>
                <a:gd name="T97" fmla="*/ 67 h 481"/>
                <a:gd name="T98" fmla="*/ 35 w 179"/>
                <a:gd name="T99" fmla="*/ 43 h 481"/>
                <a:gd name="T100" fmla="*/ 55 w 179"/>
                <a:gd name="T101" fmla="*/ 24 h 481"/>
                <a:gd name="T102" fmla="*/ 76 w 179"/>
                <a:gd name="T103" fmla="*/ 10 h 481"/>
                <a:gd name="T104" fmla="*/ 88 w 179"/>
                <a:gd name="T105" fmla="*/ 5 h 481"/>
                <a:gd name="T106" fmla="*/ 104 w 179"/>
                <a:gd name="T107" fmla="*/ 2 h 481"/>
                <a:gd name="T108" fmla="*/ 119 w 179"/>
                <a:gd name="T109" fmla="*/ 0 h 481"/>
                <a:gd name="T110" fmla="*/ 132 w 179"/>
                <a:gd name="T111" fmla="*/ 2 h 481"/>
                <a:gd name="T112" fmla="*/ 154 w 179"/>
                <a:gd name="T113" fmla="*/ 14 h 481"/>
                <a:gd name="T114" fmla="*/ 168 w 179"/>
                <a:gd name="T115" fmla="*/ 33 h 481"/>
                <a:gd name="T116" fmla="*/ 173 w 179"/>
                <a:gd name="T117" fmla="*/ 53 h 481"/>
                <a:gd name="T118" fmla="*/ 177 w 179"/>
                <a:gd name="T119" fmla="*/ 70 h 481"/>
                <a:gd name="T120" fmla="*/ 178 w 179"/>
                <a:gd name="T121" fmla="*/ 92 h 481"/>
                <a:gd name="T122" fmla="*/ 179 w 179"/>
                <a:gd name="T123" fmla="*/ 118 h 481"/>
                <a:gd name="T124" fmla="*/ 179 w 179"/>
                <a:gd name="T125" fmla="*/ 173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9" h="481">
                  <a:moveTo>
                    <a:pt x="179" y="173"/>
                  </a:moveTo>
                  <a:lnTo>
                    <a:pt x="168" y="177"/>
                  </a:lnTo>
                  <a:lnTo>
                    <a:pt x="157" y="182"/>
                  </a:lnTo>
                  <a:lnTo>
                    <a:pt x="146" y="186"/>
                  </a:lnTo>
                  <a:lnTo>
                    <a:pt x="135" y="190"/>
                  </a:lnTo>
                  <a:lnTo>
                    <a:pt x="124" y="195"/>
                  </a:lnTo>
                  <a:lnTo>
                    <a:pt x="113" y="199"/>
                  </a:lnTo>
                  <a:lnTo>
                    <a:pt x="104" y="203"/>
                  </a:lnTo>
                  <a:lnTo>
                    <a:pt x="104" y="126"/>
                  </a:lnTo>
                  <a:lnTo>
                    <a:pt x="103" y="111"/>
                  </a:lnTo>
                  <a:lnTo>
                    <a:pt x="103" y="99"/>
                  </a:lnTo>
                  <a:lnTo>
                    <a:pt x="101" y="91"/>
                  </a:lnTo>
                  <a:lnTo>
                    <a:pt x="100" y="85"/>
                  </a:lnTo>
                  <a:lnTo>
                    <a:pt x="99" y="82"/>
                  </a:lnTo>
                  <a:lnTo>
                    <a:pt x="97" y="81"/>
                  </a:lnTo>
                  <a:lnTo>
                    <a:pt x="94" y="80"/>
                  </a:lnTo>
                  <a:lnTo>
                    <a:pt x="89" y="81"/>
                  </a:lnTo>
                  <a:lnTo>
                    <a:pt x="86" y="83"/>
                  </a:lnTo>
                  <a:lnTo>
                    <a:pt x="82" y="86"/>
                  </a:lnTo>
                  <a:lnTo>
                    <a:pt x="80" y="91"/>
                  </a:lnTo>
                  <a:lnTo>
                    <a:pt x="79" y="95"/>
                  </a:lnTo>
                  <a:lnTo>
                    <a:pt x="76" y="103"/>
                  </a:lnTo>
                  <a:lnTo>
                    <a:pt x="76" y="112"/>
                  </a:lnTo>
                  <a:lnTo>
                    <a:pt x="75" y="125"/>
                  </a:lnTo>
                  <a:lnTo>
                    <a:pt x="75" y="141"/>
                  </a:lnTo>
                  <a:lnTo>
                    <a:pt x="75" y="349"/>
                  </a:lnTo>
                  <a:lnTo>
                    <a:pt x="75" y="364"/>
                  </a:lnTo>
                  <a:lnTo>
                    <a:pt x="76" y="376"/>
                  </a:lnTo>
                  <a:lnTo>
                    <a:pt x="76" y="385"/>
                  </a:lnTo>
                  <a:lnTo>
                    <a:pt x="79" y="391"/>
                  </a:lnTo>
                  <a:lnTo>
                    <a:pt x="80" y="394"/>
                  </a:lnTo>
                  <a:lnTo>
                    <a:pt x="82" y="397"/>
                  </a:lnTo>
                  <a:lnTo>
                    <a:pt x="85" y="397"/>
                  </a:lnTo>
                  <a:lnTo>
                    <a:pt x="89" y="395"/>
                  </a:lnTo>
                  <a:lnTo>
                    <a:pt x="93" y="393"/>
                  </a:lnTo>
                  <a:lnTo>
                    <a:pt x="96" y="390"/>
                  </a:lnTo>
                  <a:lnTo>
                    <a:pt x="98" y="386"/>
                  </a:lnTo>
                  <a:lnTo>
                    <a:pt x="100" y="380"/>
                  </a:lnTo>
                  <a:lnTo>
                    <a:pt x="101" y="373"/>
                  </a:lnTo>
                  <a:lnTo>
                    <a:pt x="103" y="363"/>
                  </a:lnTo>
                  <a:lnTo>
                    <a:pt x="103" y="349"/>
                  </a:lnTo>
                  <a:lnTo>
                    <a:pt x="104" y="333"/>
                  </a:lnTo>
                  <a:lnTo>
                    <a:pt x="104" y="276"/>
                  </a:lnTo>
                  <a:lnTo>
                    <a:pt x="113" y="272"/>
                  </a:lnTo>
                  <a:lnTo>
                    <a:pt x="124" y="267"/>
                  </a:lnTo>
                  <a:lnTo>
                    <a:pt x="135" y="262"/>
                  </a:lnTo>
                  <a:lnTo>
                    <a:pt x="146" y="258"/>
                  </a:lnTo>
                  <a:lnTo>
                    <a:pt x="157" y="253"/>
                  </a:lnTo>
                  <a:lnTo>
                    <a:pt x="168" y="249"/>
                  </a:lnTo>
                  <a:lnTo>
                    <a:pt x="179" y="244"/>
                  </a:lnTo>
                  <a:lnTo>
                    <a:pt x="179" y="261"/>
                  </a:lnTo>
                  <a:lnTo>
                    <a:pt x="179" y="277"/>
                  </a:lnTo>
                  <a:lnTo>
                    <a:pt x="179" y="292"/>
                  </a:lnTo>
                  <a:lnTo>
                    <a:pt x="178" y="307"/>
                  </a:lnTo>
                  <a:lnTo>
                    <a:pt x="178" y="320"/>
                  </a:lnTo>
                  <a:lnTo>
                    <a:pt x="177" y="331"/>
                  </a:lnTo>
                  <a:lnTo>
                    <a:pt x="175" y="342"/>
                  </a:lnTo>
                  <a:lnTo>
                    <a:pt x="174" y="351"/>
                  </a:lnTo>
                  <a:lnTo>
                    <a:pt x="172" y="360"/>
                  </a:lnTo>
                  <a:lnTo>
                    <a:pt x="168" y="375"/>
                  </a:lnTo>
                  <a:lnTo>
                    <a:pt x="162" y="391"/>
                  </a:lnTo>
                  <a:lnTo>
                    <a:pt x="154" y="406"/>
                  </a:lnTo>
                  <a:lnTo>
                    <a:pt x="144" y="423"/>
                  </a:lnTo>
                  <a:lnTo>
                    <a:pt x="133" y="438"/>
                  </a:lnTo>
                  <a:lnTo>
                    <a:pt x="126" y="444"/>
                  </a:lnTo>
                  <a:lnTo>
                    <a:pt x="120" y="451"/>
                  </a:lnTo>
                  <a:lnTo>
                    <a:pt x="112" y="456"/>
                  </a:lnTo>
                  <a:lnTo>
                    <a:pt x="106" y="462"/>
                  </a:lnTo>
                  <a:lnTo>
                    <a:pt x="98" y="466"/>
                  </a:lnTo>
                  <a:lnTo>
                    <a:pt x="91" y="470"/>
                  </a:lnTo>
                  <a:lnTo>
                    <a:pt x="82" y="475"/>
                  </a:lnTo>
                  <a:lnTo>
                    <a:pt x="74" y="478"/>
                  </a:lnTo>
                  <a:lnTo>
                    <a:pt x="67" y="479"/>
                  </a:lnTo>
                  <a:lnTo>
                    <a:pt x="60" y="481"/>
                  </a:lnTo>
                  <a:lnTo>
                    <a:pt x="54" y="481"/>
                  </a:lnTo>
                  <a:lnTo>
                    <a:pt x="47" y="481"/>
                  </a:lnTo>
                  <a:lnTo>
                    <a:pt x="35" y="479"/>
                  </a:lnTo>
                  <a:lnTo>
                    <a:pt x="25" y="474"/>
                  </a:lnTo>
                  <a:lnTo>
                    <a:pt x="18" y="466"/>
                  </a:lnTo>
                  <a:lnTo>
                    <a:pt x="11" y="455"/>
                  </a:lnTo>
                  <a:lnTo>
                    <a:pt x="7" y="441"/>
                  </a:lnTo>
                  <a:lnTo>
                    <a:pt x="5" y="432"/>
                  </a:lnTo>
                  <a:lnTo>
                    <a:pt x="4" y="424"/>
                  </a:lnTo>
                  <a:lnTo>
                    <a:pt x="2" y="413"/>
                  </a:lnTo>
                  <a:lnTo>
                    <a:pt x="1" y="401"/>
                  </a:lnTo>
                  <a:lnTo>
                    <a:pt x="0" y="388"/>
                  </a:lnTo>
                  <a:lnTo>
                    <a:pt x="0" y="374"/>
                  </a:lnTo>
                  <a:lnTo>
                    <a:pt x="0" y="359"/>
                  </a:lnTo>
                  <a:lnTo>
                    <a:pt x="0" y="342"/>
                  </a:lnTo>
                  <a:lnTo>
                    <a:pt x="0" y="208"/>
                  </a:lnTo>
                  <a:lnTo>
                    <a:pt x="0" y="184"/>
                  </a:lnTo>
                  <a:lnTo>
                    <a:pt x="0" y="164"/>
                  </a:lnTo>
                  <a:lnTo>
                    <a:pt x="1" y="147"/>
                  </a:lnTo>
                  <a:lnTo>
                    <a:pt x="2" y="132"/>
                  </a:lnTo>
                  <a:lnTo>
                    <a:pt x="6" y="106"/>
                  </a:lnTo>
                  <a:lnTo>
                    <a:pt x="10" y="93"/>
                  </a:lnTo>
                  <a:lnTo>
                    <a:pt x="14" y="80"/>
                  </a:lnTo>
                  <a:lnTo>
                    <a:pt x="21" y="67"/>
                  </a:lnTo>
                  <a:lnTo>
                    <a:pt x="27" y="55"/>
                  </a:lnTo>
                  <a:lnTo>
                    <a:pt x="35" y="43"/>
                  </a:lnTo>
                  <a:lnTo>
                    <a:pt x="45" y="33"/>
                  </a:lnTo>
                  <a:lnTo>
                    <a:pt x="55" y="24"/>
                  </a:lnTo>
                  <a:lnTo>
                    <a:pt x="64" y="17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8" y="5"/>
                  </a:lnTo>
                  <a:lnTo>
                    <a:pt x="96" y="3"/>
                  </a:lnTo>
                  <a:lnTo>
                    <a:pt x="104" y="2"/>
                  </a:lnTo>
                  <a:lnTo>
                    <a:pt x="111" y="1"/>
                  </a:lnTo>
                  <a:lnTo>
                    <a:pt x="119" y="0"/>
                  </a:lnTo>
                  <a:lnTo>
                    <a:pt x="125" y="1"/>
                  </a:lnTo>
                  <a:lnTo>
                    <a:pt x="132" y="2"/>
                  </a:lnTo>
                  <a:lnTo>
                    <a:pt x="144" y="6"/>
                  </a:lnTo>
                  <a:lnTo>
                    <a:pt x="154" y="14"/>
                  </a:lnTo>
                  <a:lnTo>
                    <a:pt x="161" y="22"/>
                  </a:lnTo>
                  <a:lnTo>
                    <a:pt x="168" y="33"/>
                  </a:lnTo>
                  <a:lnTo>
                    <a:pt x="172" y="45"/>
                  </a:lnTo>
                  <a:lnTo>
                    <a:pt x="173" y="53"/>
                  </a:lnTo>
                  <a:lnTo>
                    <a:pt x="175" y="60"/>
                  </a:lnTo>
                  <a:lnTo>
                    <a:pt x="177" y="70"/>
                  </a:lnTo>
                  <a:lnTo>
                    <a:pt x="178" y="81"/>
                  </a:lnTo>
                  <a:lnTo>
                    <a:pt x="178" y="92"/>
                  </a:lnTo>
                  <a:lnTo>
                    <a:pt x="179" y="105"/>
                  </a:lnTo>
                  <a:lnTo>
                    <a:pt x="179" y="118"/>
                  </a:lnTo>
                  <a:lnTo>
                    <a:pt x="179" y="133"/>
                  </a:lnTo>
                  <a:lnTo>
                    <a:pt x="179" y="173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55" name="Freeform 10" descr="Bandera_Grecia"/>
            <p:cNvSpPr>
              <a:spLocks noEditPoints="1"/>
            </p:cNvSpPr>
            <p:nvPr/>
          </p:nvSpPr>
          <p:spPr bwMode="auto">
            <a:xfrm>
              <a:off x="1746041" y="2355425"/>
              <a:ext cx="667665" cy="1469945"/>
            </a:xfrm>
            <a:custGeom>
              <a:avLst/>
              <a:gdLst>
                <a:gd name="T0" fmla="*/ 175 w 175"/>
                <a:gd name="T1" fmla="*/ 140 h 447"/>
                <a:gd name="T2" fmla="*/ 175 w 175"/>
                <a:gd name="T3" fmla="*/ 114 h 447"/>
                <a:gd name="T4" fmla="*/ 174 w 175"/>
                <a:gd name="T5" fmla="*/ 92 h 447"/>
                <a:gd name="T6" fmla="*/ 174 w 175"/>
                <a:gd name="T7" fmla="*/ 76 h 447"/>
                <a:gd name="T8" fmla="*/ 168 w 175"/>
                <a:gd name="T9" fmla="*/ 46 h 447"/>
                <a:gd name="T10" fmla="*/ 153 w 175"/>
                <a:gd name="T11" fmla="*/ 18 h 447"/>
                <a:gd name="T12" fmla="*/ 138 w 175"/>
                <a:gd name="T13" fmla="*/ 6 h 447"/>
                <a:gd name="T14" fmla="*/ 119 w 175"/>
                <a:gd name="T15" fmla="*/ 1 h 447"/>
                <a:gd name="T16" fmla="*/ 99 w 175"/>
                <a:gd name="T17" fmla="*/ 1 h 447"/>
                <a:gd name="T18" fmla="*/ 81 w 175"/>
                <a:gd name="T19" fmla="*/ 6 h 447"/>
                <a:gd name="T20" fmla="*/ 64 w 175"/>
                <a:gd name="T21" fmla="*/ 14 h 447"/>
                <a:gd name="T22" fmla="*/ 44 w 175"/>
                <a:gd name="T23" fmla="*/ 29 h 447"/>
                <a:gd name="T24" fmla="*/ 28 w 175"/>
                <a:gd name="T25" fmla="*/ 48 h 447"/>
                <a:gd name="T26" fmla="*/ 15 w 175"/>
                <a:gd name="T27" fmla="*/ 72 h 447"/>
                <a:gd name="T28" fmla="*/ 6 w 175"/>
                <a:gd name="T29" fmla="*/ 98 h 447"/>
                <a:gd name="T30" fmla="*/ 2 w 175"/>
                <a:gd name="T31" fmla="*/ 126 h 447"/>
                <a:gd name="T32" fmla="*/ 1 w 175"/>
                <a:gd name="T33" fmla="*/ 142 h 447"/>
                <a:gd name="T34" fmla="*/ 0 w 175"/>
                <a:gd name="T35" fmla="*/ 162 h 447"/>
                <a:gd name="T36" fmla="*/ 0 w 175"/>
                <a:gd name="T37" fmla="*/ 187 h 447"/>
                <a:gd name="T38" fmla="*/ 0 w 175"/>
                <a:gd name="T39" fmla="*/ 218 h 447"/>
                <a:gd name="T40" fmla="*/ 0 w 175"/>
                <a:gd name="T41" fmla="*/ 307 h 447"/>
                <a:gd name="T42" fmla="*/ 0 w 175"/>
                <a:gd name="T43" fmla="*/ 335 h 447"/>
                <a:gd name="T44" fmla="*/ 1 w 175"/>
                <a:gd name="T45" fmla="*/ 358 h 447"/>
                <a:gd name="T46" fmla="*/ 2 w 175"/>
                <a:gd name="T47" fmla="*/ 376 h 447"/>
                <a:gd name="T48" fmla="*/ 4 w 175"/>
                <a:gd name="T49" fmla="*/ 396 h 447"/>
                <a:gd name="T50" fmla="*/ 11 w 175"/>
                <a:gd name="T51" fmla="*/ 417 h 447"/>
                <a:gd name="T52" fmla="*/ 21 w 175"/>
                <a:gd name="T53" fmla="*/ 434 h 447"/>
                <a:gd name="T54" fmla="*/ 37 w 175"/>
                <a:gd name="T55" fmla="*/ 443 h 447"/>
                <a:gd name="T56" fmla="*/ 55 w 175"/>
                <a:gd name="T57" fmla="*/ 447 h 447"/>
                <a:gd name="T58" fmla="*/ 76 w 175"/>
                <a:gd name="T59" fmla="*/ 441 h 447"/>
                <a:gd name="T60" fmla="*/ 100 w 175"/>
                <a:gd name="T61" fmla="*/ 430 h 447"/>
                <a:gd name="T62" fmla="*/ 120 w 175"/>
                <a:gd name="T63" fmla="*/ 415 h 447"/>
                <a:gd name="T64" fmla="*/ 139 w 175"/>
                <a:gd name="T65" fmla="*/ 396 h 447"/>
                <a:gd name="T66" fmla="*/ 154 w 175"/>
                <a:gd name="T67" fmla="*/ 374 h 447"/>
                <a:gd name="T68" fmla="*/ 168 w 175"/>
                <a:gd name="T69" fmla="*/ 336 h 447"/>
                <a:gd name="T70" fmla="*/ 174 w 175"/>
                <a:gd name="T71" fmla="*/ 303 h 447"/>
                <a:gd name="T72" fmla="*/ 174 w 175"/>
                <a:gd name="T73" fmla="*/ 286 h 447"/>
                <a:gd name="T74" fmla="*/ 175 w 175"/>
                <a:gd name="T75" fmla="*/ 264 h 447"/>
                <a:gd name="T76" fmla="*/ 175 w 175"/>
                <a:gd name="T77" fmla="*/ 238 h 447"/>
                <a:gd name="T78" fmla="*/ 175 w 175"/>
                <a:gd name="T79" fmla="*/ 155 h 447"/>
                <a:gd name="T80" fmla="*/ 99 w 175"/>
                <a:gd name="T81" fmla="*/ 322 h 447"/>
                <a:gd name="T82" fmla="*/ 98 w 175"/>
                <a:gd name="T83" fmla="*/ 346 h 447"/>
                <a:gd name="T84" fmla="*/ 95 w 175"/>
                <a:gd name="T85" fmla="*/ 358 h 447"/>
                <a:gd name="T86" fmla="*/ 91 w 175"/>
                <a:gd name="T87" fmla="*/ 364 h 447"/>
                <a:gd name="T88" fmla="*/ 83 w 175"/>
                <a:gd name="T89" fmla="*/ 367 h 447"/>
                <a:gd name="T90" fmla="*/ 79 w 175"/>
                <a:gd name="T91" fmla="*/ 365 h 447"/>
                <a:gd name="T92" fmla="*/ 77 w 175"/>
                <a:gd name="T93" fmla="*/ 357 h 447"/>
                <a:gd name="T94" fmla="*/ 76 w 175"/>
                <a:gd name="T95" fmla="*/ 335 h 447"/>
                <a:gd name="T96" fmla="*/ 76 w 175"/>
                <a:gd name="T97" fmla="*/ 123 h 447"/>
                <a:gd name="T98" fmla="*/ 76 w 175"/>
                <a:gd name="T99" fmla="*/ 97 h 447"/>
                <a:gd name="T100" fmla="*/ 79 w 175"/>
                <a:gd name="T101" fmla="*/ 84 h 447"/>
                <a:gd name="T102" fmla="*/ 88 w 175"/>
                <a:gd name="T103" fmla="*/ 75 h 447"/>
                <a:gd name="T104" fmla="*/ 95 w 175"/>
                <a:gd name="T105" fmla="*/ 77 h 447"/>
                <a:gd name="T106" fmla="*/ 98 w 175"/>
                <a:gd name="T107" fmla="*/ 84 h 447"/>
                <a:gd name="T108" fmla="*/ 99 w 175"/>
                <a:gd name="T109" fmla="*/ 103 h 447"/>
                <a:gd name="T110" fmla="*/ 100 w 175"/>
                <a:gd name="T111" fmla="*/ 306 h 4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5" h="447">
                  <a:moveTo>
                    <a:pt x="175" y="155"/>
                  </a:moveTo>
                  <a:lnTo>
                    <a:pt x="175" y="140"/>
                  </a:lnTo>
                  <a:lnTo>
                    <a:pt x="175" y="127"/>
                  </a:lnTo>
                  <a:lnTo>
                    <a:pt x="175" y="114"/>
                  </a:lnTo>
                  <a:lnTo>
                    <a:pt x="175" y="103"/>
                  </a:lnTo>
                  <a:lnTo>
                    <a:pt x="174" y="92"/>
                  </a:lnTo>
                  <a:lnTo>
                    <a:pt x="174" y="83"/>
                  </a:lnTo>
                  <a:lnTo>
                    <a:pt x="174" y="76"/>
                  </a:lnTo>
                  <a:lnTo>
                    <a:pt x="173" y="69"/>
                  </a:lnTo>
                  <a:lnTo>
                    <a:pt x="168" y="46"/>
                  </a:lnTo>
                  <a:lnTo>
                    <a:pt x="160" y="27"/>
                  </a:lnTo>
                  <a:lnTo>
                    <a:pt x="153" y="18"/>
                  </a:lnTo>
                  <a:lnTo>
                    <a:pt x="147" y="12"/>
                  </a:lnTo>
                  <a:lnTo>
                    <a:pt x="138" y="6"/>
                  </a:lnTo>
                  <a:lnTo>
                    <a:pt x="129" y="3"/>
                  </a:lnTo>
                  <a:lnTo>
                    <a:pt x="119" y="1"/>
                  </a:lnTo>
                  <a:lnTo>
                    <a:pt x="110" y="0"/>
                  </a:lnTo>
                  <a:lnTo>
                    <a:pt x="99" y="1"/>
                  </a:lnTo>
                  <a:lnTo>
                    <a:pt x="88" y="4"/>
                  </a:lnTo>
                  <a:lnTo>
                    <a:pt x="81" y="6"/>
                  </a:lnTo>
                  <a:lnTo>
                    <a:pt x="76" y="8"/>
                  </a:lnTo>
                  <a:lnTo>
                    <a:pt x="64" y="14"/>
                  </a:lnTo>
                  <a:lnTo>
                    <a:pt x="54" y="20"/>
                  </a:lnTo>
                  <a:lnTo>
                    <a:pt x="44" y="29"/>
                  </a:lnTo>
                  <a:lnTo>
                    <a:pt x="36" y="38"/>
                  </a:lnTo>
                  <a:lnTo>
                    <a:pt x="28" y="48"/>
                  </a:lnTo>
                  <a:lnTo>
                    <a:pt x="20" y="59"/>
                  </a:lnTo>
                  <a:lnTo>
                    <a:pt x="15" y="72"/>
                  </a:lnTo>
                  <a:lnTo>
                    <a:pt x="9" y="85"/>
                  </a:lnTo>
                  <a:lnTo>
                    <a:pt x="6" y="98"/>
                  </a:lnTo>
                  <a:lnTo>
                    <a:pt x="3" y="111"/>
                  </a:lnTo>
                  <a:lnTo>
                    <a:pt x="2" y="126"/>
                  </a:lnTo>
                  <a:lnTo>
                    <a:pt x="1" y="133"/>
                  </a:lnTo>
                  <a:lnTo>
                    <a:pt x="1" y="142"/>
                  </a:lnTo>
                  <a:lnTo>
                    <a:pt x="1" y="152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87"/>
                  </a:lnTo>
                  <a:lnTo>
                    <a:pt x="0" y="203"/>
                  </a:lnTo>
                  <a:lnTo>
                    <a:pt x="0" y="218"/>
                  </a:lnTo>
                  <a:lnTo>
                    <a:pt x="0" y="291"/>
                  </a:lnTo>
                  <a:lnTo>
                    <a:pt x="0" y="307"/>
                  </a:lnTo>
                  <a:lnTo>
                    <a:pt x="0" y="322"/>
                  </a:lnTo>
                  <a:lnTo>
                    <a:pt x="0" y="335"/>
                  </a:lnTo>
                  <a:lnTo>
                    <a:pt x="1" y="347"/>
                  </a:lnTo>
                  <a:lnTo>
                    <a:pt x="1" y="358"/>
                  </a:lnTo>
                  <a:lnTo>
                    <a:pt x="1" y="367"/>
                  </a:lnTo>
                  <a:lnTo>
                    <a:pt x="2" y="376"/>
                  </a:lnTo>
                  <a:lnTo>
                    <a:pt x="2" y="383"/>
                  </a:lnTo>
                  <a:lnTo>
                    <a:pt x="4" y="396"/>
                  </a:lnTo>
                  <a:lnTo>
                    <a:pt x="6" y="406"/>
                  </a:lnTo>
                  <a:lnTo>
                    <a:pt x="11" y="417"/>
                  </a:lnTo>
                  <a:lnTo>
                    <a:pt x="15" y="426"/>
                  </a:lnTo>
                  <a:lnTo>
                    <a:pt x="21" y="434"/>
                  </a:lnTo>
                  <a:lnTo>
                    <a:pt x="29" y="440"/>
                  </a:lnTo>
                  <a:lnTo>
                    <a:pt x="37" y="443"/>
                  </a:lnTo>
                  <a:lnTo>
                    <a:pt x="45" y="446"/>
                  </a:lnTo>
                  <a:lnTo>
                    <a:pt x="55" y="447"/>
                  </a:lnTo>
                  <a:lnTo>
                    <a:pt x="65" y="444"/>
                  </a:lnTo>
                  <a:lnTo>
                    <a:pt x="76" y="441"/>
                  </a:lnTo>
                  <a:lnTo>
                    <a:pt x="88" y="437"/>
                  </a:lnTo>
                  <a:lnTo>
                    <a:pt x="100" y="430"/>
                  </a:lnTo>
                  <a:lnTo>
                    <a:pt x="111" y="423"/>
                  </a:lnTo>
                  <a:lnTo>
                    <a:pt x="120" y="415"/>
                  </a:lnTo>
                  <a:lnTo>
                    <a:pt x="130" y="406"/>
                  </a:lnTo>
                  <a:lnTo>
                    <a:pt x="139" y="396"/>
                  </a:lnTo>
                  <a:lnTo>
                    <a:pt x="148" y="385"/>
                  </a:lnTo>
                  <a:lnTo>
                    <a:pt x="154" y="374"/>
                  </a:lnTo>
                  <a:lnTo>
                    <a:pt x="160" y="361"/>
                  </a:lnTo>
                  <a:lnTo>
                    <a:pt x="168" y="336"/>
                  </a:lnTo>
                  <a:lnTo>
                    <a:pt x="173" y="310"/>
                  </a:lnTo>
                  <a:lnTo>
                    <a:pt x="174" y="303"/>
                  </a:lnTo>
                  <a:lnTo>
                    <a:pt x="174" y="295"/>
                  </a:lnTo>
                  <a:lnTo>
                    <a:pt x="174" y="286"/>
                  </a:lnTo>
                  <a:lnTo>
                    <a:pt x="175" y="275"/>
                  </a:lnTo>
                  <a:lnTo>
                    <a:pt x="175" y="264"/>
                  </a:lnTo>
                  <a:lnTo>
                    <a:pt x="175" y="251"/>
                  </a:lnTo>
                  <a:lnTo>
                    <a:pt x="175" y="238"/>
                  </a:lnTo>
                  <a:lnTo>
                    <a:pt x="175" y="223"/>
                  </a:lnTo>
                  <a:lnTo>
                    <a:pt x="175" y="155"/>
                  </a:lnTo>
                  <a:close/>
                  <a:moveTo>
                    <a:pt x="100" y="306"/>
                  </a:moveTo>
                  <a:lnTo>
                    <a:pt x="99" y="322"/>
                  </a:lnTo>
                  <a:lnTo>
                    <a:pt x="99" y="336"/>
                  </a:lnTo>
                  <a:lnTo>
                    <a:pt x="98" y="346"/>
                  </a:lnTo>
                  <a:lnTo>
                    <a:pt x="98" y="352"/>
                  </a:lnTo>
                  <a:lnTo>
                    <a:pt x="95" y="358"/>
                  </a:lnTo>
                  <a:lnTo>
                    <a:pt x="93" y="361"/>
                  </a:lnTo>
                  <a:lnTo>
                    <a:pt x="91" y="364"/>
                  </a:lnTo>
                  <a:lnTo>
                    <a:pt x="87" y="366"/>
                  </a:lnTo>
                  <a:lnTo>
                    <a:pt x="83" y="367"/>
                  </a:lnTo>
                  <a:lnTo>
                    <a:pt x="81" y="367"/>
                  </a:lnTo>
                  <a:lnTo>
                    <a:pt x="79" y="365"/>
                  </a:lnTo>
                  <a:lnTo>
                    <a:pt x="78" y="362"/>
                  </a:lnTo>
                  <a:lnTo>
                    <a:pt x="77" y="357"/>
                  </a:lnTo>
                  <a:lnTo>
                    <a:pt x="76" y="348"/>
                  </a:lnTo>
                  <a:lnTo>
                    <a:pt x="76" y="335"/>
                  </a:lnTo>
                  <a:lnTo>
                    <a:pt x="76" y="319"/>
                  </a:lnTo>
                  <a:lnTo>
                    <a:pt x="76" y="123"/>
                  </a:lnTo>
                  <a:lnTo>
                    <a:pt x="76" y="109"/>
                  </a:lnTo>
                  <a:lnTo>
                    <a:pt x="76" y="97"/>
                  </a:lnTo>
                  <a:lnTo>
                    <a:pt x="77" y="90"/>
                  </a:lnTo>
                  <a:lnTo>
                    <a:pt x="79" y="84"/>
                  </a:lnTo>
                  <a:lnTo>
                    <a:pt x="82" y="78"/>
                  </a:lnTo>
                  <a:lnTo>
                    <a:pt x="88" y="75"/>
                  </a:lnTo>
                  <a:lnTo>
                    <a:pt x="93" y="75"/>
                  </a:lnTo>
                  <a:lnTo>
                    <a:pt x="95" y="77"/>
                  </a:lnTo>
                  <a:lnTo>
                    <a:pt x="97" y="79"/>
                  </a:lnTo>
                  <a:lnTo>
                    <a:pt x="98" y="84"/>
                  </a:lnTo>
                  <a:lnTo>
                    <a:pt x="99" y="92"/>
                  </a:lnTo>
                  <a:lnTo>
                    <a:pt x="99" y="103"/>
                  </a:lnTo>
                  <a:lnTo>
                    <a:pt x="100" y="116"/>
                  </a:lnTo>
                  <a:lnTo>
                    <a:pt x="100" y="306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56" name="Freeform 11" descr="Bandera_España"/>
            <p:cNvSpPr>
              <a:spLocks/>
            </p:cNvSpPr>
            <p:nvPr/>
          </p:nvSpPr>
          <p:spPr bwMode="auto">
            <a:xfrm>
              <a:off x="2512901" y="2164694"/>
              <a:ext cx="660034" cy="1364714"/>
            </a:xfrm>
            <a:custGeom>
              <a:avLst/>
              <a:gdLst>
                <a:gd name="T0" fmla="*/ 173 w 173"/>
                <a:gd name="T1" fmla="*/ 244 h 415"/>
                <a:gd name="T2" fmla="*/ 173 w 173"/>
                <a:gd name="T3" fmla="*/ 280 h 415"/>
                <a:gd name="T4" fmla="*/ 171 w 173"/>
                <a:gd name="T5" fmla="*/ 304 h 415"/>
                <a:gd name="T6" fmla="*/ 159 w 173"/>
                <a:gd name="T7" fmla="*/ 343 h 415"/>
                <a:gd name="T8" fmla="*/ 146 w 173"/>
                <a:gd name="T9" fmla="*/ 363 h 415"/>
                <a:gd name="T10" fmla="*/ 131 w 173"/>
                <a:gd name="T11" fmla="*/ 381 h 415"/>
                <a:gd name="T12" fmla="*/ 111 w 173"/>
                <a:gd name="T13" fmla="*/ 395 h 415"/>
                <a:gd name="T14" fmla="*/ 89 w 173"/>
                <a:gd name="T15" fmla="*/ 407 h 415"/>
                <a:gd name="T16" fmla="*/ 77 w 173"/>
                <a:gd name="T17" fmla="*/ 411 h 415"/>
                <a:gd name="T18" fmla="*/ 53 w 173"/>
                <a:gd name="T19" fmla="*/ 415 h 415"/>
                <a:gd name="T20" fmla="*/ 34 w 173"/>
                <a:gd name="T21" fmla="*/ 411 h 415"/>
                <a:gd name="T22" fmla="*/ 20 w 173"/>
                <a:gd name="T23" fmla="*/ 403 h 415"/>
                <a:gd name="T24" fmla="*/ 5 w 173"/>
                <a:gd name="T25" fmla="*/ 380 h 415"/>
                <a:gd name="T26" fmla="*/ 1 w 173"/>
                <a:gd name="T27" fmla="*/ 356 h 415"/>
                <a:gd name="T28" fmla="*/ 1 w 173"/>
                <a:gd name="T29" fmla="*/ 340 h 415"/>
                <a:gd name="T30" fmla="*/ 0 w 173"/>
                <a:gd name="T31" fmla="*/ 318 h 415"/>
                <a:gd name="T32" fmla="*/ 0 w 173"/>
                <a:gd name="T33" fmla="*/ 290 h 415"/>
                <a:gd name="T34" fmla="*/ 0 w 173"/>
                <a:gd name="T35" fmla="*/ 39 h 415"/>
                <a:gd name="T36" fmla="*/ 22 w 173"/>
                <a:gd name="T37" fmla="*/ 34 h 415"/>
                <a:gd name="T38" fmla="*/ 44 w 173"/>
                <a:gd name="T39" fmla="*/ 28 h 415"/>
                <a:gd name="T40" fmla="*/ 65 w 173"/>
                <a:gd name="T41" fmla="*/ 23 h 415"/>
                <a:gd name="T42" fmla="*/ 76 w 173"/>
                <a:gd name="T43" fmla="*/ 308 h 415"/>
                <a:gd name="T44" fmla="*/ 76 w 173"/>
                <a:gd name="T45" fmla="*/ 329 h 415"/>
                <a:gd name="T46" fmla="*/ 78 w 173"/>
                <a:gd name="T47" fmla="*/ 340 h 415"/>
                <a:gd name="T48" fmla="*/ 86 w 173"/>
                <a:gd name="T49" fmla="*/ 344 h 415"/>
                <a:gd name="T50" fmla="*/ 94 w 173"/>
                <a:gd name="T51" fmla="*/ 336 h 415"/>
                <a:gd name="T52" fmla="*/ 97 w 173"/>
                <a:gd name="T53" fmla="*/ 328 h 415"/>
                <a:gd name="T54" fmla="*/ 98 w 173"/>
                <a:gd name="T55" fmla="*/ 308 h 415"/>
                <a:gd name="T56" fmla="*/ 98 w 173"/>
                <a:gd name="T57" fmla="*/ 15 h 415"/>
                <a:gd name="T58" fmla="*/ 120 w 173"/>
                <a:gd name="T59" fmla="*/ 11 h 415"/>
                <a:gd name="T60" fmla="*/ 141 w 173"/>
                <a:gd name="T61" fmla="*/ 6 h 415"/>
                <a:gd name="T62" fmla="*/ 162 w 173"/>
                <a:gd name="T63" fmla="*/ 1 h 4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3" h="415">
                  <a:moveTo>
                    <a:pt x="173" y="0"/>
                  </a:moveTo>
                  <a:lnTo>
                    <a:pt x="173" y="244"/>
                  </a:lnTo>
                  <a:lnTo>
                    <a:pt x="173" y="264"/>
                  </a:lnTo>
                  <a:lnTo>
                    <a:pt x="173" y="280"/>
                  </a:lnTo>
                  <a:lnTo>
                    <a:pt x="172" y="294"/>
                  </a:lnTo>
                  <a:lnTo>
                    <a:pt x="171" y="304"/>
                  </a:lnTo>
                  <a:lnTo>
                    <a:pt x="166" y="322"/>
                  </a:lnTo>
                  <a:lnTo>
                    <a:pt x="159" y="343"/>
                  </a:lnTo>
                  <a:lnTo>
                    <a:pt x="152" y="354"/>
                  </a:lnTo>
                  <a:lnTo>
                    <a:pt x="146" y="363"/>
                  </a:lnTo>
                  <a:lnTo>
                    <a:pt x="138" y="372"/>
                  </a:lnTo>
                  <a:lnTo>
                    <a:pt x="131" y="381"/>
                  </a:lnTo>
                  <a:lnTo>
                    <a:pt x="121" y="389"/>
                  </a:lnTo>
                  <a:lnTo>
                    <a:pt x="111" y="395"/>
                  </a:lnTo>
                  <a:lnTo>
                    <a:pt x="101" y="402"/>
                  </a:lnTo>
                  <a:lnTo>
                    <a:pt x="89" y="407"/>
                  </a:lnTo>
                  <a:lnTo>
                    <a:pt x="83" y="409"/>
                  </a:lnTo>
                  <a:lnTo>
                    <a:pt x="77" y="411"/>
                  </a:lnTo>
                  <a:lnTo>
                    <a:pt x="65" y="413"/>
                  </a:lnTo>
                  <a:lnTo>
                    <a:pt x="53" y="415"/>
                  </a:lnTo>
                  <a:lnTo>
                    <a:pt x="44" y="413"/>
                  </a:lnTo>
                  <a:lnTo>
                    <a:pt x="34" y="411"/>
                  </a:lnTo>
                  <a:lnTo>
                    <a:pt x="26" y="408"/>
                  </a:lnTo>
                  <a:lnTo>
                    <a:pt x="20" y="403"/>
                  </a:lnTo>
                  <a:lnTo>
                    <a:pt x="13" y="396"/>
                  </a:lnTo>
                  <a:lnTo>
                    <a:pt x="5" y="380"/>
                  </a:lnTo>
                  <a:lnTo>
                    <a:pt x="2" y="361"/>
                  </a:lnTo>
                  <a:lnTo>
                    <a:pt x="1" y="356"/>
                  </a:lnTo>
                  <a:lnTo>
                    <a:pt x="1" y="348"/>
                  </a:lnTo>
                  <a:lnTo>
                    <a:pt x="1" y="340"/>
                  </a:lnTo>
                  <a:lnTo>
                    <a:pt x="0" y="330"/>
                  </a:lnTo>
                  <a:lnTo>
                    <a:pt x="0" y="318"/>
                  </a:lnTo>
                  <a:lnTo>
                    <a:pt x="0" y="305"/>
                  </a:lnTo>
                  <a:lnTo>
                    <a:pt x="0" y="290"/>
                  </a:lnTo>
                  <a:lnTo>
                    <a:pt x="0" y="275"/>
                  </a:lnTo>
                  <a:lnTo>
                    <a:pt x="0" y="39"/>
                  </a:lnTo>
                  <a:lnTo>
                    <a:pt x="11" y="36"/>
                  </a:lnTo>
                  <a:lnTo>
                    <a:pt x="22" y="34"/>
                  </a:lnTo>
                  <a:lnTo>
                    <a:pt x="33" y="31"/>
                  </a:lnTo>
                  <a:lnTo>
                    <a:pt x="44" y="28"/>
                  </a:lnTo>
                  <a:lnTo>
                    <a:pt x="54" y="25"/>
                  </a:lnTo>
                  <a:lnTo>
                    <a:pt x="65" y="23"/>
                  </a:lnTo>
                  <a:lnTo>
                    <a:pt x="76" y="21"/>
                  </a:lnTo>
                  <a:lnTo>
                    <a:pt x="76" y="308"/>
                  </a:lnTo>
                  <a:lnTo>
                    <a:pt x="76" y="320"/>
                  </a:lnTo>
                  <a:lnTo>
                    <a:pt x="76" y="329"/>
                  </a:lnTo>
                  <a:lnTo>
                    <a:pt x="77" y="335"/>
                  </a:lnTo>
                  <a:lnTo>
                    <a:pt x="78" y="340"/>
                  </a:lnTo>
                  <a:lnTo>
                    <a:pt x="81" y="344"/>
                  </a:lnTo>
                  <a:lnTo>
                    <a:pt x="86" y="344"/>
                  </a:lnTo>
                  <a:lnTo>
                    <a:pt x="92" y="340"/>
                  </a:lnTo>
                  <a:lnTo>
                    <a:pt x="94" y="336"/>
                  </a:lnTo>
                  <a:lnTo>
                    <a:pt x="96" y="332"/>
                  </a:lnTo>
                  <a:lnTo>
                    <a:pt x="97" y="328"/>
                  </a:lnTo>
                  <a:lnTo>
                    <a:pt x="97" y="319"/>
                  </a:lnTo>
                  <a:lnTo>
                    <a:pt x="98" y="308"/>
                  </a:lnTo>
                  <a:lnTo>
                    <a:pt x="98" y="295"/>
                  </a:lnTo>
                  <a:lnTo>
                    <a:pt x="98" y="15"/>
                  </a:lnTo>
                  <a:lnTo>
                    <a:pt x="109" y="13"/>
                  </a:lnTo>
                  <a:lnTo>
                    <a:pt x="120" y="11"/>
                  </a:lnTo>
                  <a:lnTo>
                    <a:pt x="131" y="8"/>
                  </a:lnTo>
                  <a:lnTo>
                    <a:pt x="141" y="6"/>
                  </a:lnTo>
                  <a:lnTo>
                    <a:pt x="151" y="3"/>
                  </a:lnTo>
                  <a:lnTo>
                    <a:pt x="162" y="1"/>
                  </a:lnTo>
                  <a:lnTo>
                    <a:pt x="173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57" name="Freeform 12" descr="Bandera_Francia"/>
            <p:cNvSpPr>
              <a:spLocks/>
            </p:cNvSpPr>
            <p:nvPr/>
          </p:nvSpPr>
          <p:spPr bwMode="auto">
            <a:xfrm>
              <a:off x="3314099" y="2072617"/>
              <a:ext cx="648588" cy="1252906"/>
            </a:xfrm>
            <a:custGeom>
              <a:avLst/>
              <a:gdLst>
                <a:gd name="T0" fmla="*/ 170 w 170"/>
                <a:gd name="T1" fmla="*/ 0 h 381"/>
                <a:gd name="T2" fmla="*/ 170 w 170"/>
                <a:gd name="T3" fmla="*/ 328 h 381"/>
                <a:gd name="T4" fmla="*/ 159 w 170"/>
                <a:gd name="T5" fmla="*/ 331 h 381"/>
                <a:gd name="T6" fmla="*/ 147 w 170"/>
                <a:gd name="T7" fmla="*/ 333 h 381"/>
                <a:gd name="T8" fmla="*/ 136 w 170"/>
                <a:gd name="T9" fmla="*/ 336 h 381"/>
                <a:gd name="T10" fmla="*/ 125 w 170"/>
                <a:gd name="T11" fmla="*/ 340 h 381"/>
                <a:gd name="T12" fmla="*/ 114 w 170"/>
                <a:gd name="T13" fmla="*/ 343 h 381"/>
                <a:gd name="T14" fmla="*/ 103 w 170"/>
                <a:gd name="T15" fmla="*/ 346 h 381"/>
                <a:gd name="T16" fmla="*/ 94 w 170"/>
                <a:gd name="T17" fmla="*/ 310 h 381"/>
                <a:gd name="T18" fmla="*/ 83 w 170"/>
                <a:gd name="T19" fmla="*/ 274 h 381"/>
                <a:gd name="T20" fmla="*/ 73 w 170"/>
                <a:gd name="T21" fmla="*/ 238 h 381"/>
                <a:gd name="T22" fmla="*/ 63 w 170"/>
                <a:gd name="T23" fmla="*/ 201 h 381"/>
                <a:gd name="T24" fmla="*/ 63 w 170"/>
                <a:gd name="T25" fmla="*/ 359 h 381"/>
                <a:gd name="T26" fmla="*/ 53 w 170"/>
                <a:gd name="T27" fmla="*/ 362 h 381"/>
                <a:gd name="T28" fmla="*/ 42 w 170"/>
                <a:gd name="T29" fmla="*/ 366 h 381"/>
                <a:gd name="T30" fmla="*/ 32 w 170"/>
                <a:gd name="T31" fmla="*/ 369 h 381"/>
                <a:gd name="T32" fmla="*/ 22 w 170"/>
                <a:gd name="T33" fmla="*/ 373 h 381"/>
                <a:gd name="T34" fmla="*/ 11 w 170"/>
                <a:gd name="T35" fmla="*/ 377 h 381"/>
                <a:gd name="T36" fmla="*/ 0 w 170"/>
                <a:gd name="T37" fmla="*/ 381 h 381"/>
                <a:gd name="T38" fmla="*/ 0 w 170"/>
                <a:gd name="T39" fmla="*/ 21 h 381"/>
                <a:gd name="T40" fmla="*/ 11 w 170"/>
                <a:gd name="T41" fmla="*/ 19 h 381"/>
                <a:gd name="T42" fmla="*/ 22 w 170"/>
                <a:gd name="T43" fmla="*/ 17 h 381"/>
                <a:gd name="T44" fmla="*/ 32 w 170"/>
                <a:gd name="T45" fmla="*/ 15 h 381"/>
                <a:gd name="T46" fmla="*/ 42 w 170"/>
                <a:gd name="T47" fmla="*/ 14 h 381"/>
                <a:gd name="T48" fmla="*/ 53 w 170"/>
                <a:gd name="T49" fmla="*/ 12 h 381"/>
                <a:gd name="T50" fmla="*/ 63 w 170"/>
                <a:gd name="T51" fmla="*/ 11 h 381"/>
                <a:gd name="T52" fmla="*/ 74 w 170"/>
                <a:gd name="T53" fmla="*/ 49 h 381"/>
                <a:gd name="T54" fmla="*/ 85 w 170"/>
                <a:gd name="T55" fmla="*/ 86 h 381"/>
                <a:gd name="T56" fmla="*/ 96 w 170"/>
                <a:gd name="T57" fmla="*/ 123 h 381"/>
                <a:gd name="T58" fmla="*/ 106 w 170"/>
                <a:gd name="T59" fmla="*/ 158 h 381"/>
                <a:gd name="T60" fmla="*/ 106 w 170"/>
                <a:gd name="T61" fmla="*/ 5 h 381"/>
                <a:gd name="T62" fmla="*/ 116 w 170"/>
                <a:gd name="T63" fmla="*/ 4 h 381"/>
                <a:gd name="T64" fmla="*/ 127 w 170"/>
                <a:gd name="T65" fmla="*/ 3 h 381"/>
                <a:gd name="T66" fmla="*/ 138 w 170"/>
                <a:gd name="T67" fmla="*/ 2 h 381"/>
                <a:gd name="T68" fmla="*/ 148 w 170"/>
                <a:gd name="T69" fmla="*/ 2 h 381"/>
                <a:gd name="T70" fmla="*/ 159 w 170"/>
                <a:gd name="T71" fmla="*/ 1 h 381"/>
                <a:gd name="T72" fmla="*/ 170 w 170"/>
                <a:gd name="T73" fmla="*/ 0 h 3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0" h="381">
                  <a:moveTo>
                    <a:pt x="170" y="0"/>
                  </a:moveTo>
                  <a:lnTo>
                    <a:pt x="170" y="328"/>
                  </a:lnTo>
                  <a:lnTo>
                    <a:pt x="159" y="331"/>
                  </a:lnTo>
                  <a:lnTo>
                    <a:pt x="147" y="333"/>
                  </a:lnTo>
                  <a:lnTo>
                    <a:pt x="136" y="336"/>
                  </a:lnTo>
                  <a:lnTo>
                    <a:pt x="125" y="340"/>
                  </a:lnTo>
                  <a:lnTo>
                    <a:pt x="114" y="343"/>
                  </a:lnTo>
                  <a:lnTo>
                    <a:pt x="103" y="346"/>
                  </a:lnTo>
                  <a:lnTo>
                    <a:pt x="94" y="310"/>
                  </a:lnTo>
                  <a:lnTo>
                    <a:pt x="83" y="274"/>
                  </a:lnTo>
                  <a:lnTo>
                    <a:pt x="73" y="238"/>
                  </a:lnTo>
                  <a:lnTo>
                    <a:pt x="63" y="201"/>
                  </a:lnTo>
                  <a:lnTo>
                    <a:pt x="63" y="359"/>
                  </a:lnTo>
                  <a:lnTo>
                    <a:pt x="53" y="362"/>
                  </a:lnTo>
                  <a:lnTo>
                    <a:pt x="42" y="366"/>
                  </a:lnTo>
                  <a:lnTo>
                    <a:pt x="32" y="369"/>
                  </a:lnTo>
                  <a:lnTo>
                    <a:pt x="22" y="373"/>
                  </a:lnTo>
                  <a:lnTo>
                    <a:pt x="11" y="377"/>
                  </a:lnTo>
                  <a:lnTo>
                    <a:pt x="0" y="381"/>
                  </a:lnTo>
                  <a:lnTo>
                    <a:pt x="0" y="21"/>
                  </a:lnTo>
                  <a:lnTo>
                    <a:pt x="11" y="19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2" y="14"/>
                  </a:lnTo>
                  <a:lnTo>
                    <a:pt x="53" y="12"/>
                  </a:lnTo>
                  <a:lnTo>
                    <a:pt x="63" y="11"/>
                  </a:lnTo>
                  <a:lnTo>
                    <a:pt x="74" y="49"/>
                  </a:lnTo>
                  <a:lnTo>
                    <a:pt x="85" y="86"/>
                  </a:lnTo>
                  <a:lnTo>
                    <a:pt x="96" y="123"/>
                  </a:lnTo>
                  <a:lnTo>
                    <a:pt x="106" y="158"/>
                  </a:lnTo>
                  <a:lnTo>
                    <a:pt x="106" y="5"/>
                  </a:lnTo>
                  <a:lnTo>
                    <a:pt x="116" y="4"/>
                  </a:lnTo>
                  <a:lnTo>
                    <a:pt x="127" y="3"/>
                  </a:lnTo>
                  <a:lnTo>
                    <a:pt x="138" y="2"/>
                  </a:lnTo>
                  <a:lnTo>
                    <a:pt x="148" y="2"/>
                  </a:lnTo>
                  <a:lnTo>
                    <a:pt x="159" y="1"/>
                  </a:lnTo>
                  <a:lnTo>
                    <a:pt x="17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58" name="Freeform 13" descr="Bandera_Alemania"/>
            <p:cNvSpPr>
              <a:spLocks/>
            </p:cNvSpPr>
            <p:nvPr/>
          </p:nvSpPr>
          <p:spPr bwMode="auto">
            <a:xfrm>
              <a:off x="4061883" y="2069328"/>
              <a:ext cx="629512" cy="1026002"/>
            </a:xfrm>
            <a:custGeom>
              <a:avLst/>
              <a:gdLst>
                <a:gd name="T0" fmla="*/ 165 w 165"/>
                <a:gd name="T1" fmla="*/ 13 h 312"/>
                <a:gd name="T2" fmla="*/ 165 w 165"/>
                <a:gd name="T3" fmla="*/ 69 h 312"/>
                <a:gd name="T4" fmla="*/ 157 w 165"/>
                <a:gd name="T5" fmla="*/ 68 h 312"/>
                <a:gd name="T6" fmla="*/ 148 w 165"/>
                <a:gd name="T7" fmla="*/ 67 h 312"/>
                <a:gd name="T8" fmla="*/ 138 w 165"/>
                <a:gd name="T9" fmla="*/ 66 h 312"/>
                <a:gd name="T10" fmla="*/ 129 w 165"/>
                <a:gd name="T11" fmla="*/ 65 h 312"/>
                <a:gd name="T12" fmla="*/ 121 w 165"/>
                <a:gd name="T13" fmla="*/ 64 h 312"/>
                <a:gd name="T14" fmla="*/ 121 w 165"/>
                <a:gd name="T15" fmla="*/ 301 h 312"/>
                <a:gd name="T16" fmla="*/ 110 w 165"/>
                <a:gd name="T17" fmla="*/ 303 h 312"/>
                <a:gd name="T18" fmla="*/ 99 w 165"/>
                <a:gd name="T19" fmla="*/ 304 h 312"/>
                <a:gd name="T20" fmla="*/ 88 w 165"/>
                <a:gd name="T21" fmla="*/ 305 h 312"/>
                <a:gd name="T22" fmla="*/ 77 w 165"/>
                <a:gd name="T23" fmla="*/ 306 h 312"/>
                <a:gd name="T24" fmla="*/ 66 w 165"/>
                <a:gd name="T25" fmla="*/ 308 h 312"/>
                <a:gd name="T26" fmla="*/ 55 w 165"/>
                <a:gd name="T27" fmla="*/ 310 h 312"/>
                <a:gd name="T28" fmla="*/ 44 w 165"/>
                <a:gd name="T29" fmla="*/ 312 h 312"/>
                <a:gd name="T30" fmla="*/ 44 w 165"/>
                <a:gd name="T31" fmla="*/ 63 h 312"/>
                <a:gd name="T32" fmla="*/ 36 w 165"/>
                <a:gd name="T33" fmla="*/ 63 h 312"/>
                <a:gd name="T34" fmla="*/ 27 w 165"/>
                <a:gd name="T35" fmla="*/ 63 h 312"/>
                <a:gd name="T36" fmla="*/ 17 w 165"/>
                <a:gd name="T37" fmla="*/ 63 h 312"/>
                <a:gd name="T38" fmla="*/ 9 w 165"/>
                <a:gd name="T39" fmla="*/ 64 h 312"/>
                <a:gd name="T40" fmla="*/ 0 w 165"/>
                <a:gd name="T41" fmla="*/ 64 h 312"/>
                <a:gd name="T42" fmla="*/ 0 w 165"/>
                <a:gd name="T43" fmla="*/ 0 h 312"/>
                <a:gd name="T44" fmla="*/ 11 w 165"/>
                <a:gd name="T45" fmla="*/ 0 h 312"/>
                <a:gd name="T46" fmla="*/ 21 w 165"/>
                <a:gd name="T47" fmla="*/ 0 h 312"/>
                <a:gd name="T48" fmla="*/ 31 w 165"/>
                <a:gd name="T49" fmla="*/ 0 h 312"/>
                <a:gd name="T50" fmla="*/ 41 w 165"/>
                <a:gd name="T51" fmla="*/ 0 h 312"/>
                <a:gd name="T52" fmla="*/ 52 w 165"/>
                <a:gd name="T53" fmla="*/ 0 h 312"/>
                <a:gd name="T54" fmla="*/ 62 w 165"/>
                <a:gd name="T55" fmla="*/ 0 h 312"/>
                <a:gd name="T56" fmla="*/ 73 w 165"/>
                <a:gd name="T57" fmla="*/ 0 h 312"/>
                <a:gd name="T58" fmla="*/ 83 w 165"/>
                <a:gd name="T59" fmla="*/ 1 h 312"/>
                <a:gd name="T60" fmla="*/ 93 w 165"/>
                <a:gd name="T61" fmla="*/ 2 h 312"/>
                <a:gd name="T62" fmla="*/ 103 w 165"/>
                <a:gd name="T63" fmla="*/ 3 h 312"/>
                <a:gd name="T64" fmla="*/ 114 w 165"/>
                <a:gd name="T65" fmla="*/ 4 h 312"/>
                <a:gd name="T66" fmla="*/ 124 w 165"/>
                <a:gd name="T67" fmla="*/ 5 h 312"/>
                <a:gd name="T68" fmla="*/ 135 w 165"/>
                <a:gd name="T69" fmla="*/ 6 h 312"/>
                <a:gd name="T70" fmla="*/ 145 w 165"/>
                <a:gd name="T71" fmla="*/ 9 h 312"/>
                <a:gd name="T72" fmla="*/ 155 w 165"/>
                <a:gd name="T73" fmla="*/ 11 h 312"/>
                <a:gd name="T74" fmla="*/ 165 w 165"/>
                <a:gd name="T75" fmla="*/ 13 h 3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5" h="312">
                  <a:moveTo>
                    <a:pt x="165" y="13"/>
                  </a:moveTo>
                  <a:lnTo>
                    <a:pt x="165" y="69"/>
                  </a:lnTo>
                  <a:lnTo>
                    <a:pt x="157" y="68"/>
                  </a:lnTo>
                  <a:lnTo>
                    <a:pt x="148" y="67"/>
                  </a:lnTo>
                  <a:lnTo>
                    <a:pt x="138" y="66"/>
                  </a:lnTo>
                  <a:lnTo>
                    <a:pt x="129" y="65"/>
                  </a:lnTo>
                  <a:lnTo>
                    <a:pt x="121" y="64"/>
                  </a:lnTo>
                  <a:lnTo>
                    <a:pt x="121" y="301"/>
                  </a:lnTo>
                  <a:lnTo>
                    <a:pt x="110" y="303"/>
                  </a:lnTo>
                  <a:lnTo>
                    <a:pt x="99" y="304"/>
                  </a:lnTo>
                  <a:lnTo>
                    <a:pt x="88" y="305"/>
                  </a:lnTo>
                  <a:lnTo>
                    <a:pt x="77" y="306"/>
                  </a:lnTo>
                  <a:lnTo>
                    <a:pt x="66" y="308"/>
                  </a:lnTo>
                  <a:lnTo>
                    <a:pt x="55" y="310"/>
                  </a:lnTo>
                  <a:lnTo>
                    <a:pt x="44" y="312"/>
                  </a:lnTo>
                  <a:lnTo>
                    <a:pt x="44" y="63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17" y="63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1"/>
                  </a:lnTo>
                  <a:lnTo>
                    <a:pt x="93" y="2"/>
                  </a:lnTo>
                  <a:lnTo>
                    <a:pt x="103" y="3"/>
                  </a:lnTo>
                  <a:lnTo>
                    <a:pt x="114" y="4"/>
                  </a:lnTo>
                  <a:lnTo>
                    <a:pt x="124" y="5"/>
                  </a:lnTo>
                  <a:lnTo>
                    <a:pt x="135" y="6"/>
                  </a:lnTo>
                  <a:lnTo>
                    <a:pt x="145" y="9"/>
                  </a:lnTo>
                  <a:lnTo>
                    <a:pt x="155" y="11"/>
                  </a:lnTo>
                  <a:lnTo>
                    <a:pt x="165" y="13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59" name="Freeform 14" descr="Bandera_portugal"/>
            <p:cNvSpPr>
              <a:spLocks noEditPoints="1"/>
            </p:cNvSpPr>
            <p:nvPr/>
          </p:nvSpPr>
          <p:spPr bwMode="auto">
            <a:xfrm>
              <a:off x="4786776" y="2131809"/>
              <a:ext cx="644773" cy="1170695"/>
            </a:xfrm>
            <a:custGeom>
              <a:avLst/>
              <a:gdLst>
                <a:gd name="T0" fmla="*/ 11 w 169"/>
                <a:gd name="T1" fmla="*/ 282 h 356"/>
                <a:gd name="T2" fmla="*/ 32 w 169"/>
                <a:gd name="T3" fmla="*/ 286 h 356"/>
                <a:gd name="T4" fmla="*/ 54 w 169"/>
                <a:gd name="T5" fmla="*/ 289 h 356"/>
                <a:gd name="T6" fmla="*/ 75 w 169"/>
                <a:gd name="T7" fmla="*/ 297 h 356"/>
                <a:gd name="T8" fmla="*/ 83 w 169"/>
                <a:gd name="T9" fmla="*/ 180 h 356"/>
                <a:gd name="T10" fmla="*/ 93 w 169"/>
                <a:gd name="T11" fmla="*/ 188 h 356"/>
                <a:gd name="T12" fmla="*/ 97 w 169"/>
                <a:gd name="T13" fmla="*/ 197 h 356"/>
                <a:gd name="T14" fmla="*/ 98 w 169"/>
                <a:gd name="T15" fmla="*/ 211 h 356"/>
                <a:gd name="T16" fmla="*/ 98 w 169"/>
                <a:gd name="T17" fmla="*/ 306 h 356"/>
                <a:gd name="T18" fmla="*/ 119 w 169"/>
                <a:gd name="T19" fmla="*/ 316 h 356"/>
                <a:gd name="T20" fmla="*/ 138 w 169"/>
                <a:gd name="T21" fmla="*/ 331 h 356"/>
                <a:gd name="T22" fmla="*/ 159 w 169"/>
                <a:gd name="T23" fmla="*/ 348 h 356"/>
                <a:gd name="T24" fmla="*/ 169 w 169"/>
                <a:gd name="T25" fmla="*/ 289 h 356"/>
                <a:gd name="T26" fmla="*/ 169 w 169"/>
                <a:gd name="T27" fmla="*/ 263 h 356"/>
                <a:gd name="T28" fmla="*/ 167 w 169"/>
                <a:gd name="T29" fmla="*/ 249 h 356"/>
                <a:gd name="T30" fmla="*/ 158 w 169"/>
                <a:gd name="T31" fmla="*/ 226 h 356"/>
                <a:gd name="T32" fmla="*/ 146 w 169"/>
                <a:gd name="T33" fmla="*/ 210 h 356"/>
                <a:gd name="T34" fmla="*/ 128 w 169"/>
                <a:gd name="T35" fmla="*/ 189 h 356"/>
                <a:gd name="T36" fmla="*/ 148 w 169"/>
                <a:gd name="T37" fmla="*/ 202 h 356"/>
                <a:gd name="T38" fmla="*/ 160 w 169"/>
                <a:gd name="T39" fmla="*/ 203 h 356"/>
                <a:gd name="T40" fmla="*/ 167 w 169"/>
                <a:gd name="T41" fmla="*/ 194 h 356"/>
                <a:gd name="T42" fmla="*/ 169 w 169"/>
                <a:gd name="T43" fmla="*/ 171 h 356"/>
                <a:gd name="T44" fmla="*/ 166 w 169"/>
                <a:gd name="T45" fmla="*/ 139 h 356"/>
                <a:gd name="T46" fmla="*/ 157 w 169"/>
                <a:gd name="T47" fmla="*/ 113 h 356"/>
                <a:gd name="T48" fmla="*/ 143 w 169"/>
                <a:gd name="T49" fmla="*/ 90 h 356"/>
                <a:gd name="T50" fmla="*/ 127 w 169"/>
                <a:gd name="T51" fmla="*/ 69 h 356"/>
                <a:gd name="T52" fmla="*/ 107 w 169"/>
                <a:gd name="T53" fmla="*/ 52 h 356"/>
                <a:gd name="T54" fmla="*/ 88 w 169"/>
                <a:gd name="T55" fmla="*/ 39 h 356"/>
                <a:gd name="T56" fmla="*/ 70 w 169"/>
                <a:gd name="T57" fmla="*/ 28 h 356"/>
                <a:gd name="T58" fmla="*/ 54 w 169"/>
                <a:gd name="T59" fmla="*/ 20 h 356"/>
                <a:gd name="T60" fmla="*/ 32 w 169"/>
                <a:gd name="T61" fmla="*/ 12 h 356"/>
                <a:gd name="T62" fmla="*/ 10 w 169"/>
                <a:gd name="T63" fmla="*/ 4 h 356"/>
                <a:gd name="T64" fmla="*/ 0 w 169"/>
                <a:gd name="T65" fmla="*/ 281 h 356"/>
                <a:gd name="T66" fmla="*/ 94 w 169"/>
                <a:gd name="T67" fmla="*/ 92 h 356"/>
                <a:gd name="T68" fmla="*/ 97 w 169"/>
                <a:gd name="T69" fmla="*/ 100 h 356"/>
                <a:gd name="T70" fmla="*/ 98 w 169"/>
                <a:gd name="T71" fmla="*/ 111 h 356"/>
                <a:gd name="T72" fmla="*/ 98 w 169"/>
                <a:gd name="T73" fmla="*/ 133 h 356"/>
                <a:gd name="T74" fmla="*/ 96 w 169"/>
                <a:gd name="T75" fmla="*/ 141 h 356"/>
                <a:gd name="T76" fmla="*/ 86 w 169"/>
                <a:gd name="T77" fmla="*/ 141 h 356"/>
                <a:gd name="T78" fmla="*/ 75 w 169"/>
                <a:gd name="T79" fmla="*/ 76 h 3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9" h="356">
                  <a:moveTo>
                    <a:pt x="0" y="281"/>
                  </a:moveTo>
                  <a:lnTo>
                    <a:pt x="11" y="282"/>
                  </a:lnTo>
                  <a:lnTo>
                    <a:pt x="22" y="285"/>
                  </a:lnTo>
                  <a:lnTo>
                    <a:pt x="32" y="286"/>
                  </a:lnTo>
                  <a:lnTo>
                    <a:pt x="43" y="288"/>
                  </a:lnTo>
                  <a:lnTo>
                    <a:pt x="54" y="289"/>
                  </a:lnTo>
                  <a:lnTo>
                    <a:pt x="64" y="291"/>
                  </a:lnTo>
                  <a:lnTo>
                    <a:pt x="75" y="297"/>
                  </a:lnTo>
                  <a:lnTo>
                    <a:pt x="75" y="177"/>
                  </a:lnTo>
                  <a:lnTo>
                    <a:pt x="83" y="180"/>
                  </a:lnTo>
                  <a:lnTo>
                    <a:pt x="88" y="185"/>
                  </a:lnTo>
                  <a:lnTo>
                    <a:pt x="93" y="188"/>
                  </a:lnTo>
                  <a:lnTo>
                    <a:pt x="95" y="192"/>
                  </a:lnTo>
                  <a:lnTo>
                    <a:pt x="97" y="197"/>
                  </a:lnTo>
                  <a:lnTo>
                    <a:pt x="98" y="202"/>
                  </a:lnTo>
                  <a:lnTo>
                    <a:pt x="98" y="211"/>
                  </a:lnTo>
                  <a:lnTo>
                    <a:pt x="98" y="220"/>
                  </a:lnTo>
                  <a:lnTo>
                    <a:pt x="98" y="306"/>
                  </a:lnTo>
                  <a:lnTo>
                    <a:pt x="109" y="311"/>
                  </a:lnTo>
                  <a:lnTo>
                    <a:pt x="119" y="316"/>
                  </a:lnTo>
                  <a:lnTo>
                    <a:pt x="129" y="324"/>
                  </a:lnTo>
                  <a:lnTo>
                    <a:pt x="138" y="331"/>
                  </a:lnTo>
                  <a:lnTo>
                    <a:pt x="149" y="340"/>
                  </a:lnTo>
                  <a:lnTo>
                    <a:pt x="159" y="348"/>
                  </a:lnTo>
                  <a:lnTo>
                    <a:pt x="169" y="356"/>
                  </a:lnTo>
                  <a:lnTo>
                    <a:pt x="169" y="289"/>
                  </a:lnTo>
                  <a:lnTo>
                    <a:pt x="169" y="275"/>
                  </a:lnTo>
                  <a:lnTo>
                    <a:pt x="169" y="263"/>
                  </a:lnTo>
                  <a:lnTo>
                    <a:pt x="168" y="255"/>
                  </a:lnTo>
                  <a:lnTo>
                    <a:pt x="167" y="249"/>
                  </a:lnTo>
                  <a:lnTo>
                    <a:pt x="164" y="239"/>
                  </a:lnTo>
                  <a:lnTo>
                    <a:pt x="158" y="226"/>
                  </a:lnTo>
                  <a:lnTo>
                    <a:pt x="153" y="218"/>
                  </a:lnTo>
                  <a:lnTo>
                    <a:pt x="146" y="210"/>
                  </a:lnTo>
                  <a:lnTo>
                    <a:pt x="137" y="200"/>
                  </a:lnTo>
                  <a:lnTo>
                    <a:pt x="128" y="189"/>
                  </a:lnTo>
                  <a:lnTo>
                    <a:pt x="138" y="197"/>
                  </a:lnTo>
                  <a:lnTo>
                    <a:pt x="148" y="202"/>
                  </a:lnTo>
                  <a:lnTo>
                    <a:pt x="156" y="204"/>
                  </a:lnTo>
                  <a:lnTo>
                    <a:pt x="160" y="203"/>
                  </a:lnTo>
                  <a:lnTo>
                    <a:pt x="165" y="200"/>
                  </a:lnTo>
                  <a:lnTo>
                    <a:pt x="167" y="194"/>
                  </a:lnTo>
                  <a:lnTo>
                    <a:pt x="169" y="184"/>
                  </a:lnTo>
                  <a:lnTo>
                    <a:pt x="169" y="171"/>
                  </a:lnTo>
                  <a:lnTo>
                    <a:pt x="168" y="154"/>
                  </a:lnTo>
                  <a:lnTo>
                    <a:pt x="166" y="139"/>
                  </a:lnTo>
                  <a:lnTo>
                    <a:pt x="162" y="126"/>
                  </a:lnTo>
                  <a:lnTo>
                    <a:pt x="157" y="113"/>
                  </a:lnTo>
                  <a:lnTo>
                    <a:pt x="150" y="101"/>
                  </a:lnTo>
                  <a:lnTo>
                    <a:pt x="143" y="90"/>
                  </a:lnTo>
                  <a:lnTo>
                    <a:pt x="135" y="80"/>
                  </a:lnTo>
                  <a:lnTo>
                    <a:pt x="127" y="69"/>
                  </a:lnTo>
                  <a:lnTo>
                    <a:pt x="115" y="58"/>
                  </a:lnTo>
                  <a:lnTo>
                    <a:pt x="107" y="52"/>
                  </a:lnTo>
                  <a:lnTo>
                    <a:pt x="98" y="47"/>
                  </a:lnTo>
                  <a:lnTo>
                    <a:pt x="88" y="39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1" y="23"/>
                  </a:lnTo>
                  <a:lnTo>
                    <a:pt x="54" y="20"/>
                  </a:lnTo>
                  <a:lnTo>
                    <a:pt x="43" y="16"/>
                  </a:lnTo>
                  <a:lnTo>
                    <a:pt x="32" y="12"/>
                  </a:lnTo>
                  <a:lnTo>
                    <a:pt x="21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281"/>
                  </a:lnTo>
                  <a:close/>
                  <a:moveTo>
                    <a:pt x="86" y="84"/>
                  </a:moveTo>
                  <a:lnTo>
                    <a:pt x="94" y="92"/>
                  </a:lnTo>
                  <a:lnTo>
                    <a:pt x="96" y="95"/>
                  </a:lnTo>
                  <a:lnTo>
                    <a:pt x="97" y="100"/>
                  </a:lnTo>
                  <a:lnTo>
                    <a:pt x="98" y="105"/>
                  </a:lnTo>
                  <a:lnTo>
                    <a:pt x="98" y="111"/>
                  </a:lnTo>
                  <a:lnTo>
                    <a:pt x="98" y="125"/>
                  </a:lnTo>
                  <a:lnTo>
                    <a:pt x="98" y="133"/>
                  </a:lnTo>
                  <a:lnTo>
                    <a:pt x="97" y="138"/>
                  </a:lnTo>
                  <a:lnTo>
                    <a:pt x="96" y="141"/>
                  </a:lnTo>
                  <a:lnTo>
                    <a:pt x="94" y="143"/>
                  </a:lnTo>
                  <a:lnTo>
                    <a:pt x="86" y="141"/>
                  </a:lnTo>
                  <a:lnTo>
                    <a:pt x="75" y="136"/>
                  </a:lnTo>
                  <a:lnTo>
                    <a:pt x="75" y="76"/>
                  </a:lnTo>
                  <a:lnTo>
                    <a:pt x="86" y="84"/>
                  </a:ln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60" name="Freeform 15" descr="Bandera_Suecia"/>
            <p:cNvSpPr>
              <a:spLocks/>
            </p:cNvSpPr>
            <p:nvPr/>
          </p:nvSpPr>
          <p:spPr bwMode="auto">
            <a:xfrm>
              <a:off x="5576528" y="2493541"/>
              <a:ext cx="286142" cy="953656"/>
            </a:xfrm>
            <a:custGeom>
              <a:avLst/>
              <a:gdLst>
                <a:gd name="T0" fmla="*/ 75 w 75"/>
                <a:gd name="T1" fmla="*/ 0 h 290"/>
                <a:gd name="T2" fmla="*/ 75 w 75"/>
                <a:gd name="T3" fmla="*/ 287 h 290"/>
                <a:gd name="T4" fmla="*/ 64 w 75"/>
                <a:gd name="T5" fmla="*/ 290 h 290"/>
                <a:gd name="T6" fmla="*/ 53 w 75"/>
                <a:gd name="T7" fmla="*/ 289 h 290"/>
                <a:gd name="T8" fmla="*/ 42 w 75"/>
                <a:gd name="T9" fmla="*/ 286 h 290"/>
                <a:gd name="T10" fmla="*/ 32 w 75"/>
                <a:gd name="T11" fmla="*/ 285 h 290"/>
                <a:gd name="T12" fmla="*/ 22 w 75"/>
                <a:gd name="T13" fmla="*/ 283 h 290"/>
                <a:gd name="T14" fmla="*/ 11 w 75"/>
                <a:gd name="T15" fmla="*/ 280 h 290"/>
                <a:gd name="T16" fmla="*/ 0 w 75"/>
                <a:gd name="T17" fmla="*/ 272 h 290"/>
                <a:gd name="T18" fmla="*/ 0 w 75"/>
                <a:gd name="T19" fmla="*/ 11 h 290"/>
                <a:gd name="T20" fmla="*/ 11 w 75"/>
                <a:gd name="T21" fmla="*/ 14 h 290"/>
                <a:gd name="T22" fmla="*/ 22 w 75"/>
                <a:gd name="T23" fmla="*/ 14 h 290"/>
                <a:gd name="T24" fmla="*/ 32 w 75"/>
                <a:gd name="T25" fmla="*/ 12 h 290"/>
                <a:gd name="T26" fmla="*/ 42 w 75"/>
                <a:gd name="T27" fmla="*/ 10 h 290"/>
                <a:gd name="T28" fmla="*/ 53 w 75"/>
                <a:gd name="T29" fmla="*/ 8 h 290"/>
                <a:gd name="T30" fmla="*/ 64 w 75"/>
                <a:gd name="T31" fmla="*/ 5 h 290"/>
                <a:gd name="T32" fmla="*/ 75 w 75"/>
                <a:gd name="T33" fmla="*/ 0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290">
                  <a:moveTo>
                    <a:pt x="75" y="0"/>
                  </a:moveTo>
                  <a:lnTo>
                    <a:pt x="75" y="287"/>
                  </a:lnTo>
                  <a:lnTo>
                    <a:pt x="64" y="290"/>
                  </a:lnTo>
                  <a:lnTo>
                    <a:pt x="53" y="289"/>
                  </a:lnTo>
                  <a:lnTo>
                    <a:pt x="42" y="286"/>
                  </a:lnTo>
                  <a:lnTo>
                    <a:pt x="32" y="285"/>
                  </a:lnTo>
                  <a:lnTo>
                    <a:pt x="22" y="283"/>
                  </a:lnTo>
                  <a:lnTo>
                    <a:pt x="11" y="280"/>
                  </a:lnTo>
                  <a:lnTo>
                    <a:pt x="0" y="272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2" y="10"/>
                  </a:lnTo>
                  <a:lnTo>
                    <a:pt x="53" y="8"/>
                  </a:lnTo>
                  <a:lnTo>
                    <a:pt x="64" y="5"/>
                  </a:lnTo>
                  <a:lnTo>
                    <a:pt x="75" y="0"/>
                  </a:lnTo>
                  <a:close/>
                </a:path>
              </a:pathLst>
            </a:custGeom>
            <a:blipFill dpi="0" rotWithShape="1">
              <a:blip r:embed="rId8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61" name="Freeform 16" descr="Bandera_Italia"/>
            <p:cNvSpPr>
              <a:spLocks/>
            </p:cNvSpPr>
            <p:nvPr/>
          </p:nvSpPr>
          <p:spPr bwMode="auto">
            <a:xfrm>
              <a:off x="6034355" y="2092348"/>
              <a:ext cx="499795" cy="1315387"/>
            </a:xfrm>
            <a:custGeom>
              <a:avLst/>
              <a:gdLst>
                <a:gd name="T0" fmla="*/ 0 w 131"/>
                <a:gd name="T1" fmla="*/ 97 h 400"/>
                <a:gd name="T2" fmla="*/ 11 w 131"/>
                <a:gd name="T3" fmla="*/ 89 h 400"/>
                <a:gd name="T4" fmla="*/ 20 w 131"/>
                <a:gd name="T5" fmla="*/ 83 h 400"/>
                <a:gd name="T6" fmla="*/ 31 w 131"/>
                <a:gd name="T7" fmla="*/ 75 h 400"/>
                <a:gd name="T8" fmla="*/ 42 w 131"/>
                <a:gd name="T9" fmla="*/ 68 h 400"/>
                <a:gd name="T10" fmla="*/ 53 w 131"/>
                <a:gd name="T11" fmla="*/ 60 h 400"/>
                <a:gd name="T12" fmla="*/ 63 w 131"/>
                <a:gd name="T13" fmla="*/ 51 h 400"/>
                <a:gd name="T14" fmla="*/ 74 w 131"/>
                <a:gd name="T15" fmla="*/ 43 h 400"/>
                <a:gd name="T16" fmla="*/ 85 w 131"/>
                <a:gd name="T17" fmla="*/ 35 h 400"/>
                <a:gd name="T18" fmla="*/ 94 w 131"/>
                <a:gd name="T19" fmla="*/ 27 h 400"/>
                <a:gd name="T20" fmla="*/ 105 w 131"/>
                <a:gd name="T21" fmla="*/ 18 h 400"/>
                <a:gd name="T22" fmla="*/ 116 w 131"/>
                <a:gd name="T23" fmla="*/ 9 h 400"/>
                <a:gd name="T24" fmla="*/ 126 w 131"/>
                <a:gd name="T25" fmla="*/ 0 h 400"/>
                <a:gd name="T26" fmla="*/ 126 w 131"/>
                <a:gd name="T27" fmla="*/ 69 h 400"/>
                <a:gd name="T28" fmla="*/ 116 w 131"/>
                <a:gd name="T29" fmla="*/ 77 h 400"/>
                <a:gd name="T30" fmla="*/ 106 w 131"/>
                <a:gd name="T31" fmla="*/ 85 h 400"/>
                <a:gd name="T32" fmla="*/ 96 w 131"/>
                <a:gd name="T33" fmla="*/ 93 h 400"/>
                <a:gd name="T34" fmla="*/ 86 w 131"/>
                <a:gd name="T35" fmla="*/ 100 h 400"/>
                <a:gd name="T36" fmla="*/ 76 w 131"/>
                <a:gd name="T37" fmla="*/ 107 h 400"/>
                <a:gd name="T38" fmla="*/ 76 w 131"/>
                <a:gd name="T39" fmla="*/ 170 h 400"/>
                <a:gd name="T40" fmla="*/ 86 w 131"/>
                <a:gd name="T41" fmla="*/ 163 h 400"/>
                <a:gd name="T42" fmla="*/ 94 w 131"/>
                <a:gd name="T43" fmla="*/ 157 h 400"/>
                <a:gd name="T44" fmla="*/ 104 w 131"/>
                <a:gd name="T45" fmla="*/ 150 h 400"/>
                <a:gd name="T46" fmla="*/ 114 w 131"/>
                <a:gd name="T47" fmla="*/ 144 h 400"/>
                <a:gd name="T48" fmla="*/ 123 w 131"/>
                <a:gd name="T49" fmla="*/ 136 h 400"/>
                <a:gd name="T50" fmla="*/ 123 w 131"/>
                <a:gd name="T51" fmla="*/ 202 h 400"/>
                <a:gd name="T52" fmla="*/ 114 w 131"/>
                <a:gd name="T53" fmla="*/ 208 h 400"/>
                <a:gd name="T54" fmla="*/ 104 w 131"/>
                <a:gd name="T55" fmla="*/ 214 h 400"/>
                <a:gd name="T56" fmla="*/ 94 w 131"/>
                <a:gd name="T57" fmla="*/ 221 h 400"/>
                <a:gd name="T58" fmla="*/ 85 w 131"/>
                <a:gd name="T59" fmla="*/ 226 h 400"/>
                <a:gd name="T60" fmla="*/ 76 w 131"/>
                <a:gd name="T61" fmla="*/ 232 h 400"/>
                <a:gd name="T62" fmla="*/ 76 w 131"/>
                <a:gd name="T63" fmla="*/ 304 h 400"/>
                <a:gd name="T64" fmla="*/ 85 w 131"/>
                <a:gd name="T65" fmla="*/ 299 h 400"/>
                <a:gd name="T66" fmla="*/ 94 w 131"/>
                <a:gd name="T67" fmla="*/ 294 h 400"/>
                <a:gd name="T68" fmla="*/ 103 w 131"/>
                <a:gd name="T69" fmla="*/ 289 h 400"/>
                <a:gd name="T70" fmla="*/ 113 w 131"/>
                <a:gd name="T71" fmla="*/ 284 h 400"/>
                <a:gd name="T72" fmla="*/ 122 w 131"/>
                <a:gd name="T73" fmla="*/ 278 h 400"/>
                <a:gd name="T74" fmla="*/ 131 w 131"/>
                <a:gd name="T75" fmla="*/ 272 h 400"/>
                <a:gd name="T76" fmla="*/ 131 w 131"/>
                <a:gd name="T77" fmla="*/ 341 h 400"/>
                <a:gd name="T78" fmla="*/ 121 w 131"/>
                <a:gd name="T79" fmla="*/ 348 h 400"/>
                <a:gd name="T80" fmla="*/ 110 w 131"/>
                <a:gd name="T81" fmla="*/ 353 h 400"/>
                <a:gd name="T82" fmla="*/ 99 w 131"/>
                <a:gd name="T83" fmla="*/ 360 h 400"/>
                <a:gd name="T84" fmla="*/ 88 w 131"/>
                <a:gd name="T85" fmla="*/ 365 h 400"/>
                <a:gd name="T86" fmla="*/ 77 w 131"/>
                <a:gd name="T87" fmla="*/ 369 h 400"/>
                <a:gd name="T88" fmla="*/ 66 w 131"/>
                <a:gd name="T89" fmla="*/ 375 h 400"/>
                <a:gd name="T90" fmla="*/ 54 w 131"/>
                <a:gd name="T91" fmla="*/ 380 h 400"/>
                <a:gd name="T92" fmla="*/ 43 w 131"/>
                <a:gd name="T93" fmla="*/ 385 h 400"/>
                <a:gd name="T94" fmla="*/ 32 w 131"/>
                <a:gd name="T95" fmla="*/ 389 h 400"/>
                <a:gd name="T96" fmla="*/ 22 w 131"/>
                <a:gd name="T97" fmla="*/ 393 h 400"/>
                <a:gd name="T98" fmla="*/ 11 w 131"/>
                <a:gd name="T99" fmla="*/ 396 h 400"/>
                <a:gd name="T100" fmla="*/ 0 w 131"/>
                <a:gd name="T101" fmla="*/ 400 h 400"/>
                <a:gd name="T102" fmla="*/ 0 w 131"/>
                <a:gd name="T103" fmla="*/ 97 h 4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1" h="400">
                  <a:moveTo>
                    <a:pt x="0" y="97"/>
                  </a:moveTo>
                  <a:lnTo>
                    <a:pt x="11" y="89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2" y="68"/>
                  </a:lnTo>
                  <a:lnTo>
                    <a:pt x="53" y="60"/>
                  </a:lnTo>
                  <a:lnTo>
                    <a:pt x="63" y="51"/>
                  </a:lnTo>
                  <a:lnTo>
                    <a:pt x="74" y="43"/>
                  </a:lnTo>
                  <a:lnTo>
                    <a:pt x="85" y="35"/>
                  </a:lnTo>
                  <a:lnTo>
                    <a:pt x="94" y="27"/>
                  </a:lnTo>
                  <a:lnTo>
                    <a:pt x="105" y="18"/>
                  </a:lnTo>
                  <a:lnTo>
                    <a:pt x="116" y="9"/>
                  </a:lnTo>
                  <a:lnTo>
                    <a:pt x="126" y="0"/>
                  </a:lnTo>
                  <a:lnTo>
                    <a:pt x="126" y="69"/>
                  </a:lnTo>
                  <a:lnTo>
                    <a:pt x="116" y="77"/>
                  </a:lnTo>
                  <a:lnTo>
                    <a:pt x="106" y="85"/>
                  </a:lnTo>
                  <a:lnTo>
                    <a:pt x="96" y="93"/>
                  </a:lnTo>
                  <a:lnTo>
                    <a:pt x="86" y="100"/>
                  </a:lnTo>
                  <a:lnTo>
                    <a:pt x="76" y="107"/>
                  </a:lnTo>
                  <a:lnTo>
                    <a:pt x="76" y="170"/>
                  </a:lnTo>
                  <a:lnTo>
                    <a:pt x="86" y="163"/>
                  </a:lnTo>
                  <a:lnTo>
                    <a:pt x="94" y="157"/>
                  </a:lnTo>
                  <a:lnTo>
                    <a:pt x="104" y="150"/>
                  </a:lnTo>
                  <a:lnTo>
                    <a:pt x="114" y="144"/>
                  </a:lnTo>
                  <a:lnTo>
                    <a:pt x="123" y="136"/>
                  </a:lnTo>
                  <a:lnTo>
                    <a:pt x="123" y="202"/>
                  </a:lnTo>
                  <a:lnTo>
                    <a:pt x="114" y="208"/>
                  </a:lnTo>
                  <a:lnTo>
                    <a:pt x="104" y="214"/>
                  </a:lnTo>
                  <a:lnTo>
                    <a:pt x="94" y="221"/>
                  </a:lnTo>
                  <a:lnTo>
                    <a:pt x="85" y="226"/>
                  </a:lnTo>
                  <a:lnTo>
                    <a:pt x="76" y="232"/>
                  </a:lnTo>
                  <a:lnTo>
                    <a:pt x="76" y="304"/>
                  </a:lnTo>
                  <a:lnTo>
                    <a:pt x="85" y="299"/>
                  </a:lnTo>
                  <a:lnTo>
                    <a:pt x="94" y="294"/>
                  </a:lnTo>
                  <a:lnTo>
                    <a:pt x="103" y="289"/>
                  </a:lnTo>
                  <a:lnTo>
                    <a:pt x="113" y="284"/>
                  </a:lnTo>
                  <a:lnTo>
                    <a:pt x="122" y="278"/>
                  </a:lnTo>
                  <a:lnTo>
                    <a:pt x="131" y="272"/>
                  </a:lnTo>
                  <a:lnTo>
                    <a:pt x="131" y="341"/>
                  </a:lnTo>
                  <a:lnTo>
                    <a:pt x="121" y="348"/>
                  </a:lnTo>
                  <a:lnTo>
                    <a:pt x="110" y="353"/>
                  </a:lnTo>
                  <a:lnTo>
                    <a:pt x="99" y="360"/>
                  </a:lnTo>
                  <a:lnTo>
                    <a:pt x="88" y="365"/>
                  </a:lnTo>
                  <a:lnTo>
                    <a:pt x="77" y="369"/>
                  </a:lnTo>
                  <a:lnTo>
                    <a:pt x="66" y="375"/>
                  </a:lnTo>
                  <a:lnTo>
                    <a:pt x="54" y="380"/>
                  </a:lnTo>
                  <a:lnTo>
                    <a:pt x="43" y="385"/>
                  </a:lnTo>
                  <a:lnTo>
                    <a:pt x="32" y="389"/>
                  </a:lnTo>
                  <a:lnTo>
                    <a:pt x="22" y="393"/>
                  </a:lnTo>
                  <a:lnTo>
                    <a:pt x="11" y="396"/>
                  </a:lnTo>
                  <a:lnTo>
                    <a:pt x="0" y="400"/>
                  </a:lnTo>
                  <a:lnTo>
                    <a:pt x="0" y="97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62" name="Freeform 17" descr="Bandera_Brasil"/>
            <p:cNvSpPr>
              <a:spLocks/>
            </p:cNvSpPr>
            <p:nvPr/>
          </p:nvSpPr>
          <p:spPr bwMode="auto">
            <a:xfrm>
              <a:off x="6610455" y="1651693"/>
              <a:ext cx="660034" cy="1433772"/>
            </a:xfrm>
            <a:custGeom>
              <a:avLst/>
              <a:gdLst>
                <a:gd name="T0" fmla="*/ 147 w 173"/>
                <a:gd name="T1" fmla="*/ 102 h 436"/>
                <a:gd name="T2" fmla="*/ 116 w 173"/>
                <a:gd name="T3" fmla="*/ 127 h 436"/>
                <a:gd name="T4" fmla="*/ 96 w 173"/>
                <a:gd name="T5" fmla="*/ 115 h 436"/>
                <a:gd name="T6" fmla="*/ 95 w 173"/>
                <a:gd name="T7" fmla="*/ 95 h 436"/>
                <a:gd name="T8" fmla="*/ 85 w 173"/>
                <a:gd name="T9" fmla="*/ 95 h 436"/>
                <a:gd name="T10" fmla="*/ 76 w 173"/>
                <a:gd name="T11" fmla="*/ 106 h 436"/>
                <a:gd name="T12" fmla="*/ 72 w 173"/>
                <a:gd name="T13" fmla="*/ 123 h 436"/>
                <a:gd name="T14" fmla="*/ 72 w 173"/>
                <a:gd name="T15" fmla="*/ 152 h 436"/>
                <a:gd name="T16" fmla="*/ 77 w 173"/>
                <a:gd name="T17" fmla="*/ 164 h 436"/>
                <a:gd name="T18" fmla="*/ 96 w 173"/>
                <a:gd name="T19" fmla="*/ 166 h 436"/>
                <a:gd name="T20" fmla="*/ 119 w 173"/>
                <a:gd name="T21" fmla="*/ 166 h 436"/>
                <a:gd name="T22" fmla="*/ 145 w 173"/>
                <a:gd name="T23" fmla="*/ 171 h 436"/>
                <a:gd name="T24" fmla="*/ 160 w 173"/>
                <a:gd name="T25" fmla="*/ 180 h 436"/>
                <a:gd name="T26" fmla="*/ 168 w 173"/>
                <a:gd name="T27" fmla="*/ 198 h 436"/>
                <a:gd name="T28" fmla="*/ 172 w 173"/>
                <a:gd name="T29" fmla="*/ 228 h 436"/>
                <a:gd name="T30" fmla="*/ 172 w 173"/>
                <a:gd name="T31" fmla="*/ 274 h 436"/>
                <a:gd name="T32" fmla="*/ 165 w 173"/>
                <a:gd name="T33" fmla="*/ 322 h 436"/>
                <a:gd name="T34" fmla="*/ 147 w 173"/>
                <a:gd name="T35" fmla="*/ 361 h 436"/>
                <a:gd name="T36" fmla="*/ 114 w 173"/>
                <a:gd name="T37" fmla="*/ 398 h 436"/>
                <a:gd name="T38" fmla="*/ 96 w 173"/>
                <a:gd name="T39" fmla="*/ 414 h 436"/>
                <a:gd name="T40" fmla="*/ 74 w 173"/>
                <a:gd name="T41" fmla="*/ 427 h 436"/>
                <a:gd name="T42" fmla="*/ 54 w 173"/>
                <a:gd name="T43" fmla="*/ 434 h 436"/>
                <a:gd name="T44" fmla="*/ 27 w 173"/>
                <a:gd name="T45" fmla="*/ 435 h 436"/>
                <a:gd name="T46" fmla="*/ 9 w 173"/>
                <a:gd name="T47" fmla="*/ 418 h 436"/>
                <a:gd name="T48" fmla="*/ 2 w 173"/>
                <a:gd name="T49" fmla="*/ 379 h 436"/>
                <a:gd name="T50" fmla="*/ 12 w 173"/>
                <a:gd name="T51" fmla="*/ 331 h 436"/>
                <a:gd name="T52" fmla="*/ 42 w 173"/>
                <a:gd name="T53" fmla="*/ 309 h 436"/>
                <a:gd name="T54" fmla="*/ 73 w 173"/>
                <a:gd name="T55" fmla="*/ 289 h 436"/>
                <a:gd name="T56" fmla="*/ 73 w 173"/>
                <a:gd name="T57" fmla="*/ 350 h 436"/>
                <a:gd name="T58" fmla="*/ 77 w 173"/>
                <a:gd name="T59" fmla="*/ 360 h 436"/>
                <a:gd name="T60" fmla="*/ 89 w 173"/>
                <a:gd name="T61" fmla="*/ 355 h 436"/>
                <a:gd name="T62" fmla="*/ 97 w 173"/>
                <a:gd name="T63" fmla="*/ 342 h 436"/>
                <a:gd name="T64" fmla="*/ 100 w 173"/>
                <a:gd name="T65" fmla="*/ 323 h 436"/>
                <a:gd name="T66" fmla="*/ 99 w 173"/>
                <a:gd name="T67" fmla="*/ 291 h 436"/>
                <a:gd name="T68" fmla="*/ 89 w 173"/>
                <a:gd name="T69" fmla="*/ 276 h 436"/>
                <a:gd name="T70" fmla="*/ 64 w 173"/>
                <a:gd name="T71" fmla="*/ 271 h 436"/>
                <a:gd name="T72" fmla="*/ 46 w 173"/>
                <a:gd name="T73" fmla="*/ 269 h 436"/>
                <a:gd name="T74" fmla="*/ 21 w 173"/>
                <a:gd name="T75" fmla="*/ 264 h 436"/>
                <a:gd name="T76" fmla="*/ 9 w 173"/>
                <a:gd name="T77" fmla="*/ 253 h 436"/>
                <a:gd name="T78" fmla="*/ 1 w 173"/>
                <a:gd name="T79" fmla="*/ 230 h 436"/>
                <a:gd name="T80" fmla="*/ 0 w 173"/>
                <a:gd name="T81" fmla="*/ 187 h 436"/>
                <a:gd name="T82" fmla="*/ 8 w 173"/>
                <a:gd name="T83" fmla="*/ 139 h 436"/>
                <a:gd name="T84" fmla="*/ 27 w 173"/>
                <a:gd name="T85" fmla="*/ 100 h 436"/>
                <a:gd name="T86" fmla="*/ 57 w 173"/>
                <a:gd name="T87" fmla="*/ 60 h 436"/>
                <a:gd name="T88" fmla="*/ 75 w 173"/>
                <a:gd name="T89" fmla="*/ 40 h 436"/>
                <a:gd name="T90" fmla="*/ 96 w 173"/>
                <a:gd name="T91" fmla="*/ 23 h 436"/>
                <a:gd name="T92" fmla="*/ 115 w 173"/>
                <a:gd name="T93" fmla="*/ 10 h 436"/>
                <a:gd name="T94" fmla="*/ 141 w 173"/>
                <a:gd name="T95" fmla="*/ 0 h 436"/>
                <a:gd name="T96" fmla="*/ 160 w 173"/>
                <a:gd name="T97" fmla="*/ 9 h 436"/>
                <a:gd name="T98" fmla="*/ 166 w 173"/>
                <a:gd name="T99" fmla="*/ 48 h 4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436">
                  <a:moveTo>
                    <a:pt x="166" y="85"/>
                  </a:moveTo>
                  <a:lnTo>
                    <a:pt x="157" y="93"/>
                  </a:lnTo>
                  <a:lnTo>
                    <a:pt x="147" y="102"/>
                  </a:lnTo>
                  <a:lnTo>
                    <a:pt x="136" y="111"/>
                  </a:lnTo>
                  <a:lnTo>
                    <a:pt x="126" y="118"/>
                  </a:lnTo>
                  <a:lnTo>
                    <a:pt x="116" y="127"/>
                  </a:lnTo>
                  <a:lnTo>
                    <a:pt x="107" y="134"/>
                  </a:lnTo>
                  <a:lnTo>
                    <a:pt x="96" y="143"/>
                  </a:lnTo>
                  <a:lnTo>
                    <a:pt x="96" y="115"/>
                  </a:lnTo>
                  <a:lnTo>
                    <a:pt x="96" y="106"/>
                  </a:lnTo>
                  <a:lnTo>
                    <a:pt x="96" y="100"/>
                  </a:lnTo>
                  <a:lnTo>
                    <a:pt x="95" y="95"/>
                  </a:lnTo>
                  <a:lnTo>
                    <a:pt x="94" y="93"/>
                  </a:lnTo>
                  <a:lnTo>
                    <a:pt x="90" y="92"/>
                  </a:lnTo>
                  <a:lnTo>
                    <a:pt x="85" y="95"/>
                  </a:lnTo>
                  <a:lnTo>
                    <a:pt x="82" y="99"/>
                  </a:lnTo>
                  <a:lnTo>
                    <a:pt x="78" y="102"/>
                  </a:lnTo>
                  <a:lnTo>
                    <a:pt x="76" y="106"/>
                  </a:lnTo>
                  <a:lnTo>
                    <a:pt x="74" y="112"/>
                  </a:lnTo>
                  <a:lnTo>
                    <a:pt x="73" y="117"/>
                  </a:lnTo>
                  <a:lnTo>
                    <a:pt x="72" y="123"/>
                  </a:lnTo>
                  <a:lnTo>
                    <a:pt x="71" y="136"/>
                  </a:lnTo>
                  <a:lnTo>
                    <a:pt x="71" y="144"/>
                  </a:lnTo>
                  <a:lnTo>
                    <a:pt x="72" y="152"/>
                  </a:lnTo>
                  <a:lnTo>
                    <a:pt x="73" y="157"/>
                  </a:lnTo>
                  <a:lnTo>
                    <a:pt x="74" y="161"/>
                  </a:lnTo>
                  <a:lnTo>
                    <a:pt x="77" y="164"/>
                  </a:lnTo>
                  <a:lnTo>
                    <a:pt x="82" y="165"/>
                  </a:lnTo>
                  <a:lnTo>
                    <a:pt x="88" y="166"/>
                  </a:lnTo>
                  <a:lnTo>
                    <a:pt x="96" y="166"/>
                  </a:lnTo>
                  <a:lnTo>
                    <a:pt x="102" y="166"/>
                  </a:lnTo>
                  <a:lnTo>
                    <a:pt x="108" y="166"/>
                  </a:lnTo>
                  <a:lnTo>
                    <a:pt x="119" y="166"/>
                  </a:lnTo>
                  <a:lnTo>
                    <a:pt x="128" y="167"/>
                  </a:lnTo>
                  <a:lnTo>
                    <a:pt x="137" y="169"/>
                  </a:lnTo>
                  <a:lnTo>
                    <a:pt x="145" y="171"/>
                  </a:lnTo>
                  <a:lnTo>
                    <a:pt x="150" y="174"/>
                  </a:lnTo>
                  <a:lnTo>
                    <a:pt x="156" y="177"/>
                  </a:lnTo>
                  <a:lnTo>
                    <a:pt x="160" y="180"/>
                  </a:lnTo>
                  <a:lnTo>
                    <a:pt x="163" y="185"/>
                  </a:lnTo>
                  <a:lnTo>
                    <a:pt x="165" y="191"/>
                  </a:lnTo>
                  <a:lnTo>
                    <a:pt x="168" y="198"/>
                  </a:lnTo>
                  <a:lnTo>
                    <a:pt x="170" y="207"/>
                  </a:lnTo>
                  <a:lnTo>
                    <a:pt x="171" y="217"/>
                  </a:lnTo>
                  <a:lnTo>
                    <a:pt x="172" y="228"/>
                  </a:lnTo>
                  <a:lnTo>
                    <a:pt x="173" y="241"/>
                  </a:lnTo>
                  <a:lnTo>
                    <a:pt x="173" y="255"/>
                  </a:lnTo>
                  <a:lnTo>
                    <a:pt x="172" y="274"/>
                  </a:lnTo>
                  <a:lnTo>
                    <a:pt x="171" y="293"/>
                  </a:lnTo>
                  <a:lnTo>
                    <a:pt x="169" y="308"/>
                  </a:lnTo>
                  <a:lnTo>
                    <a:pt x="165" y="322"/>
                  </a:lnTo>
                  <a:lnTo>
                    <a:pt x="161" y="335"/>
                  </a:lnTo>
                  <a:lnTo>
                    <a:pt x="155" y="348"/>
                  </a:lnTo>
                  <a:lnTo>
                    <a:pt x="147" y="361"/>
                  </a:lnTo>
                  <a:lnTo>
                    <a:pt x="137" y="374"/>
                  </a:lnTo>
                  <a:lnTo>
                    <a:pt x="126" y="387"/>
                  </a:lnTo>
                  <a:lnTo>
                    <a:pt x="114" y="398"/>
                  </a:lnTo>
                  <a:lnTo>
                    <a:pt x="109" y="404"/>
                  </a:lnTo>
                  <a:lnTo>
                    <a:pt x="102" y="409"/>
                  </a:lnTo>
                  <a:lnTo>
                    <a:pt x="96" y="414"/>
                  </a:lnTo>
                  <a:lnTo>
                    <a:pt x="89" y="419"/>
                  </a:lnTo>
                  <a:lnTo>
                    <a:pt x="82" y="423"/>
                  </a:lnTo>
                  <a:lnTo>
                    <a:pt x="74" y="427"/>
                  </a:lnTo>
                  <a:lnTo>
                    <a:pt x="67" y="430"/>
                  </a:lnTo>
                  <a:lnTo>
                    <a:pt x="61" y="433"/>
                  </a:lnTo>
                  <a:lnTo>
                    <a:pt x="54" y="434"/>
                  </a:lnTo>
                  <a:lnTo>
                    <a:pt x="48" y="435"/>
                  </a:lnTo>
                  <a:lnTo>
                    <a:pt x="37" y="436"/>
                  </a:lnTo>
                  <a:lnTo>
                    <a:pt x="27" y="435"/>
                  </a:lnTo>
                  <a:lnTo>
                    <a:pt x="18" y="431"/>
                  </a:lnTo>
                  <a:lnTo>
                    <a:pt x="13" y="425"/>
                  </a:lnTo>
                  <a:lnTo>
                    <a:pt x="9" y="418"/>
                  </a:lnTo>
                  <a:lnTo>
                    <a:pt x="5" y="408"/>
                  </a:lnTo>
                  <a:lnTo>
                    <a:pt x="3" y="395"/>
                  </a:lnTo>
                  <a:lnTo>
                    <a:pt x="2" y="379"/>
                  </a:lnTo>
                  <a:lnTo>
                    <a:pt x="2" y="360"/>
                  </a:lnTo>
                  <a:lnTo>
                    <a:pt x="2" y="337"/>
                  </a:lnTo>
                  <a:lnTo>
                    <a:pt x="12" y="331"/>
                  </a:lnTo>
                  <a:lnTo>
                    <a:pt x="22" y="323"/>
                  </a:lnTo>
                  <a:lnTo>
                    <a:pt x="33" y="317"/>
                  </a:lnTo>
                  <a:lnTo>
                    <a:pt x="42" y="309"/>
                  </a:lnTo>
                  <a:lnTo>
                    <a:pt x="52" y="303"/>
                  </a:lnTo>
                  <a:lnTo>
                    <a:pt x="62" y="295"/>
                  </a:lnTo>
                  <a:lnTo>
                    <a:pt x="73" y="289"/>
                  </a:lnTo>
                  <a:lnTo>
                    <a:pt x="73" y="334"/>
                  </a:lnTo>
                  <a:lnTo>
                    <a:pt x="73" y="343"/>
                  </a:lnTo>
                  <a:lnTo>
                    <a:pt x="73" y="350"/>
                  </a:lnTo>
                  <a:lnTo>
                    <a:pt x="74" y="356"/>
                  </a:lnTo>
                  <a:lnTo>
                    <a:pt x="75" y="358"/>
                  </a:lnTo>
                  <a:lnTo>
                    <a:pt x="77" y="360"/>
                  </a:lnTo>
                  <a:lnTo>
                    <a:pt x="79" y="360"/>
                  </a:lnTo>
                  <a:lnTo>
                    <a:pt x="86" y="357"/>
                  </a:lnTo>
                  <a:lnTo>
                    <a:pt x="89" y="355"/>
                  </a:lnTo>
                  <a:lnTo>
                    <a:pt x="92" y="350"/>
                  </a:lnTo>
                  <a:lnTo>
                    <a:pt x="95" y="347"/>
                  </a:lnTo>
                  <a:lnTo>
                    <a:pt x="97" y="342"/>
                  </a:lnTo>
                  <a:lnTo>
                    <a:pt x="99" y="336"/>
                  </a:lnTo>
                  <a:lnTo>
                    <a:pt x="100" y="331"/>
                  </a:lnTo>
                  <a:lnTo>
                    <a:pt x="100" y="323"/>
                  </a:lnTo>
                  <a:lnTo>
                    <a:pt x="101" y="317"/>
                  </a:lnTo>
                  <a:lnTo>
                    <a:pt x="100" y="302"/>
                  </a:lnTo>
                  <a:lnTo>
                    <a:pt x="99" y="291"/>
                  </a:lnTo>
                  <a:lnTo>
                    <a:pt x="97" y="282"/>
                  </a:lnTo>
                  <a:lnTo>
                    <a:pt x="94" y="278"/>
                  </a:lnTo>
                  <a:lnTo>
                    <a:pt x="89" y="276"/>
                  </a:lnTo>
                  <a:lnTo>
                    <a:pt x="82" y="273"/>
                  </a:lnTo>
                  <a:lnTo>
                    <a:pt x="71" y="272"/>
                  </a:lnTo>
                  <a:lnTo>
                    <a:pt x="64" y="271"/>
                  </a:lnTo>
                  <a:lnTo>
                    <a:pt x="59" y="270"/>
                  </a:lnTo>
                  <a:lnTo>
                    <a:pt x="52" y="269"/>
                  </a:lnTo>
                  <a:lnTo>
                    <a:pt x="46" y="269"/>
                  </a:lnTo>
                  <a:lnTo>
                    <a:pt x="35" y="267"/>
                  </a:lnTo>
                  <a:lnTo>
                    <a:pt x="26" y="266"/>
                  </a:lnTo>
                  <a:lnTo>
                    <a:pt x="21" y="264"/>
                  </a:lnTo>
                  <a:lnTo>
                    <a:pt x="16" y="261"/>
                  </a:lnTo>
                  <a:lnTo>
                    <a:pt x="12" y="258"/>
                  </a:lnTo>
                  <a:lnTo>
                    <a:pt x="9" y="253"/>
                  </a:lnTo>
                  <a:lnTo>
                    <a:pt x="5" y="246"/>
                  </a:lnTo>
                  <a:lnTo>
                    <a:pt x="3" y="240"/>
                  </a:lnTo>
                  <a:lnTo>
                    <a:pt x="1" y="230"/>
                  </a:lnTo>
                  <a:lnTo>
                    <a:pt x="0" y="218"/>
                  </a:lnTo>
                  <a:lnTo>
                    <a:pt x="0" y="205"/>
                  </a:lnTo>
                  <a:lnTo>
                    <a:pt x="0" y="187"/>
                  </a:lnTo>
                  <a:lnTo>
                    <a:pt x="2" y="169"/>
                  </a:lnTo>
                  <a:lnTo>
                    <a:pt x="4" y="153"/>
                  </a:lnTo>
                  <a:lnTo>
                    <a:pt x="8" y="139"/>
                  </a:lnTo>
                  <a:lnTo>
                    <a:pt x="13" y="126"/>
                  </a:lnTo>
                  <a:lnTo>
                    <a:pt x="20" y="113"/>
                  </a:lnTo>
                  <a:lnTo>
                    <a:pt x="27" y="100"/>
                  </a:lnTo>
                  <a:lnTo>
                    <a:pt x="36" y="86"/>
                  </a:lnTo>
                  <a:lnTo>
                    <a:pt x="46" y="73"/>
                  </a:lnTo>
                  <a:lnTo>
                    <a:pt x="57" y="60"/>
                  </a:lnTo>
                  <a:lnTo>
                    <a:pt x="63" y="53"/>
                  </a:lnTo>
                  <a:lnTo>
                    <a:pt x="69" y="47"/>
                  </a:lnTo>
                  <a:lnTo>
                    <a:pt x="75" y="40"/>
                  </a:lnTo>
                  <a:lnTo>
                    <a:pt x="82" y="35"/>
                  </a:lnTo>
                  <a:lnTo>
                    <a:pt x="89" y="28"/>
                  </a:lnTo>
                  <a:lnTo>
                    <a:pt x="96" y="23"/>
                  </a:lnTo>
                  <a:lnTo>
                    <a:pt x="102" y="17"/>
                  </a:lnTo>
                  <a:lnTo>
                    <a:pt x="109" y="13"/>
                  </a:lnTo>
                  <a:lnTo>
                    <a:pt x="115" y="10"/>
                  </a:lnTo>
                  <a:lnTo>
                    <a:pt x="121" y="5"/>
                  </a:lnTo>
                  <a:lnTo>
                    <a:pt x="132" y="1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56" y="3"/>
                  </a:lnTo>
                  <a:lnTo>
                    <a:pt x="160" y="9"/>
                  </a:lnTo>
                  <a:lnTo>
                    <a:pt x="162" y="18"/>
                  </a:lnTo>
                  <a:lnTo>
                    <a:pt x="164" y="31"/>
                  </a:lnTo>
                  <a:lnTo>
                    <a:pt x="166" y="48"/>
                  </a:lnTo>
                  <a:lnTo>
                    <a:pt x="166" y="69"/>
                  </a:lnTo>
                  <a:lnTo>
                    <a:pt x="166" y="85"/>
                  </a:lnTo>
                  <a:close/>
                </a:path>
              </a:pathLst>
            </a:custGeom>
            <a:blipFill dpi="0" rotWithShape="1">
              <a:blip r:embed="rId10"/>
              <a:srcRect/>
              <a:stretch>
                <a:fillRect/>
              </a:stretch>
            </a:blipFill>
            <a:ln w="3810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pic>
        <p:nvPicPr>
          <p:cNvPr id="31" name="30 Image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813" y="223838"/>
            <a:ext cx="1254125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www.centillien.com/mod/profile/icondirect.php?lastcache=1363509074&amp;joindate=1363509074&amp;guid=223603&amp;size=lar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5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04" y="69269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 rot="21227968">
            <a:off x="2630296" y="3583122"/>
            <a:ext cx="5604287" cy="154457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-737"/>
              </a:avLst>
            </a:prstTxWarp>
            <a:spAutoFit/>
          </a:bodyPr>
          <a:lstStyle/>
          <a:p>
            <a:r>
              <a:rPr lang="es-ES_tradnl" sz="36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nationalities</a:t>
            </a:r>
            <a:endParaRPr lang="es-ES" sz="36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81952" y="4869161"/>
            <a:ext cx="1787169" cy="84906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s-ES_tradnl" sz="3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GAME</a:t>
            </a:r>
            <a:endParaRPr lang="es-ES" sz="32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659563" y="5732463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683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506970" y="486893"/>
            <a:ext cx="225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5" y="364502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92080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4" y="5169386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05057" y="-12618"/>
            <a:ext cx="308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35846" y="308684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3" descr="Bandera_Gre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34" y="2276872"/>
            <a:ext cx="1839613" cy="13075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Grie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9054" y="2296971"/>
            <a:ext cx="2993384" cy="30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3264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e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-64346" y="3893387"/>
            <a:ext cx="226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64173" y="482479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23214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65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3172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35" descr="Bandera_Irla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1990442" cy="13280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0" descr="Irlandé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944" y="2239629"/>
            <a:ext cx="2316186" cy="307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9" name="28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6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rel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29" grpId="0"/>
      <p:bldP spid="30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5496" y="3645024"/>
            <a:ext cx="139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40152" y="5169386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05057" y="-12618"/>
            <a:ext cx="308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35846" y="308684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5" descr="Bandera_Irla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1990442" cy="13280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0" descr="Irlandé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944" y="2239629"/>
            <a:ext cx="2316186" cy="307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3038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r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642948" y="2264678"/>
            <a:ext cx="150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64173" y="488866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980728"/>
            <a:ext cx="271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23214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3893387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65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444210" y="155679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92922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3811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54" descr="Bandera_Ita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45" y="3079345"/>
            <a:ext cx="1844554" cy="1091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9" descr="Itali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9751" y="1896698"/>
            <a:ext cx="2705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6" name="25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14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ta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26" grpId="0"/>
      <p:bldP spid="28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322550" y="2361074"/>
            <a:ext cx="178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40152" y="5169386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05057" y="-12618"/>
            <a:ext cx="308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35846" y="308684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54" descr="Bandera_Ita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45" y="3079345"/>
            <a:ext cx="1844554" cy="1091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9" descr="Itali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9751" y="1896698"/>
            <a:ext cx="2705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7879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tal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104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2374" y="98653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4048" y="416858"/>
            <a:ext cx="2229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34" descr="Bandera_Polo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97" y="2024377"/>
            <a:ext cx="1962379" cy="14107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9" descr="Polac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000" y1="38043" x2="7143" y2="52717"/>
                        <a14:foregroundMark x1="33571" y1="47826" x2="28571" y2="73370"/>
                        <a14:foregroundMark x1="40000" y1="63043" x2="48571" y2="82065"/>
                        <a14:foregroundMark x1="21429" y1="67391" x2="25714" y2="85326"/>
                        <a14:foregroundMark x1="24286" y1="85870" x2="28571" y2="87500"/>
                        <a14:foregroundMark x1="28571" y1="79348" x2="30000" y2="84783"/>
                        <a14:foregroundMark x1="44286" y1="86413" x2="51429" y2="88043"/>
                        <a14:foregroundMark x1="56429" y1="85870" x2="59286" y2="86957"/>
                        <a14:foregroundMark x1="40714" y1="40761" x2="52857" y2="46739"/>
                        <a14:foregroundMark x1="71429" y1="21739" x2="57857" y2="34783"/>
                        <a14:foregroundMark x1="72857" y1="14130" x2="68571" y2="16304"/>
                        <a14:foregroundMark x1="65714" y1="25000" x2="62143" y2="26630"/>
                        <a14:foregroundMark x1="72143" y1="34239" x2="67857" y2="33152"/>
                        <a14:foregroundMark x1="61429" y1="37500" x2="59286" y2="39130"/>
                        <a14:foregroundMark x1="31429" y1="31522" x2="32857" y2="35326"/>
                        <a14:foregroundMark x1="18571" y1="49457" x2="18571" y2="49457"/>
                        <a14:foregroundMark x1="12143" y1="41304" x2="9286" y2="47283"/>
                        <a14:foregroundMark x1="77857" y1="9783" x2="75000" y2="14674"/>
                        <a14:foregroundMark x1="42143" y1="21196" x2="42143" y2="26630"/>
                        <a14:foregroundMark x1="40000" y1="38587" x2="44286" y2="41304"/>
                        <a14:foregroundMark x1="53571" y1="36957" x2="51429" y2="43478"/>
                        <a14:foregroundMark x1="18571" y1="57609" x2="15714" y2="597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2701" y="2344820"/>
            <a:ext cx="2263022" cy="303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10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304595" y="3065358"/>
            <a:ext cx="178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5085184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05057" y="-12618"/>
            <a:ext cx="308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4" descr="Bandera_Polo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97" y="2024377"/>
            <a:ext cx="1962379" cy="14107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Polac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000" y1="38043" x2="7143" y2="52717"/>
                        <a14:foregroundMark x1="33571" y1="47826" x2="28571" y2="73370"/>
                        <a14:foregroundMark x1="40000" y1="63043" x2="48571" y2="82065"/>
                        <a14:foregroundMark x1="21429" y1="67391" x2="25714" y2="85326"/>
                        <a14:foregroundMark x1="24286" y1="85870" x2="28571" y2="87500"/>
                        <a14:foregroundMark x1="28571" y1="79348" x2="30000" y2="84783"/>
                        <a14:foregroundMark x1="44286" y1="86413" x2="51429" y2="88043"/>
                        <a14:foregroundMark x1="56429" y1="85870" x2="59286" y2="86957"/>
                        <a14:foregroundMark x1="40714" y1="40761" x2="52857" y2="46739"/>
                        <a14:foregroundMark x1="71429" y1="21739" x2="57857" y2="34783"/>
                        <a14:foregroundMark x1="72857" y1="14130" x2="68571" y2="16304"/>
                        <a14:foregroundMark x1="65714" y1="25000" x2="62143" y2="26630"/>
                        <a14:foregroundMark x1="72143" y1="34239" x2="67857" y2="33152"/>
                        <a14:foregroundMark x1="61429" y1="37500" x2="59286" y2="39130"/>
                        <a14:foregroundMark x1="31429" y1="31522" x2="32857" y2="35326"/>
                        <a14:foregroundMark x1="18571" y1="49457" x2="18571" y2="49457"/>
                        <a14:foregroundMark x1="12143" y1="41304" x2="9286" y2="47283"/>
                        <a14:foregroundMark x1="77857" y1="9783" x2="75000" y2="14674"/>
                        <a14:foregroundMark x1="42143" y1="21196" x2="42143" y2="26630"/>
                        <a14:foregroundMark x1="40000" y1="38587" x2="44286" y2="41304"/>
                        <a14:foregroundMark x1="53571" y1="36957" x2="51429" y2="43478"/>
                        <a14:foregroundMark x1="18571" y1="57609" x2="15714" y2="597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2701" y="2344820"/>
            <a:ext cx="2263022" cy="303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8419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l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015774" y="975639"/>
            <a:ext cx="226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64173" y="488866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23214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3893387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65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444210" y="1640994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92922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3811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" name="Picture 38" descr="Bandera_portug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39" y="2569066"/>
            <a:ext cx="1859436" cy="118308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Portugué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986" y="1936784"/>
            <a:ext cx="2016224" cy="31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9" name="28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02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rtu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29" grpId="0"/>
      <p:bldP spid="30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203848" y="56818"/>
            <a:ext cx="29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5085184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8" descr="Bandera_portug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39" y="2569066"/>
            <a:ext cx="1859436" cy="118308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Portugué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986" y="1936784"/>
            <a:ext cx="2016224" cy="31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7664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rtugu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44134" y="1556792"/>
            <a:ext cx="196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64173" y="488866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980728"/>
            <a:ext cx="271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23214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3893387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65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948264" y="2276872"/>
            <a:ext cx="20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444210" y="155679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92922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3811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3162301" y="1501776"/>
            <a:ext cx="2851150" cy="3816350"/>
            <a:chOff x="1902" y="991"/>
            <a:chExt cx="1796" cy="2404"/>
          </a:xfrm>
          <a:effectLst>
            <a:glow rad="101600">
              <a:schemeClr val="bg1">
                <a:alpha val="60000"/>
              </a:schemeClr>
            </a:glow>
          </a:effectLst>
        </p:grpSpPr>
        <p:pic>
          <p:nvPicPr>
            <p:cNvPr id="29" name="Picture 78" descr="Bandera_Españ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646"/>
              <a:ext cx="1179" cy="7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3" descr="Español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5460" r="83705"/>
                      </a14:imgEffect>
                    </a14:imgLayer>
                  </a14:imgProps>
                </a:ext>
              </a:extLst>
            </a:blip>
            <a:srcRect l="16739" r="14793"/>
            <a:stretch>
              <a:fillRect/>
            </a:stretch>
          </p:blipFill>
          <p:spPr bwMode="auto">
            <a:xfrm>
              <a:off x="2463" y="991"/>
              <a:ext cx="1235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32 CuadroTexto"/>
          <p:cNvSpPr txBox="1"/>
          <p:nvPr/>
        </p:nvSpPr>
        <p:spPr>
          <a:xfrm>
            <a:off x="4932040" y="6150114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96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0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12122"/>
            <a:ext cx="3333750" cy="4479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467544" y="260648"/>
            <a:ext cx="5544616" cy="1872208"/>
          </a:xfrm>
          <a:prstGeom prst="wedgeEllipseCallout">
            <a:avLst>
              <a:gd name="adj1" fmla="val 20374"/>
              <a:gd name="adj2" fmla="val 715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have</a:t>
            </a:r>
            <a:r>
              <a:rPr lang="es-ES_tradnl" sz="2400" b="1" dirty="0" smtClean="0">
                <a:solidFill>
                  <a:schemeClr val="tx1"/>
                </a:solidFill>
              </a:rPr>
              <a:t> 5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seconds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guess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where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2400" b="1" dirty="0" smtClean="0">
                <a:solidFill>
                  <a:schemeClr val="tx1"/>
                </a:solidFill>
              </a:rPr>
              <a:t> are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from</a:t>
            </a:r>
            <a:r>
              <a:rPr lang="es-ES_tradnl" sz="2400" b="1" dirty="0" smtClean="0">
                <a:solidFill>
                  <a:schemeClr val="tx1"/>
                </a:solidFill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what</a:t>
            </a:r>
            <a:r>
              <a:rPr lang="es-ES_tradnl" sz="2400" b="1" dirty="0" smtClean="0">
                <a:solidFill>
                  <a:schemeClr val="tx1"/>
                </a:solidFill>
              </a:rPr>
              <a:t> are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their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nationalities</a:t>
            </a:r>
            <a:r>
              <a:rPr lang="es-ES_tradnl" sz="2400" b="1" dirty="0" smtClean="0">
                <a:solidFill>
                  <a:schemeClr val="tx1"/>
                </a:solidFill>
              </a:rPr>
              <a:t>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Let’s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start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39289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06521" y="429309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5085184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62301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72"/>
          <p:cNvGrpSpPr>
            <a:grpSpLocks/>
          </p:cNvGrpSpPr>
          <p:nvPr/>
        </p:nvGrpSpPr>
        <p:grpSpPr bwMode="auto">
          <a:xfrm>
            <a:off x="3162301" y="1501776"/>
            <a:ext cx="2851150" cy="3816350"/>
            <a:chOff x="1902" y="991"/>
            <a:chExt cx="1796" cy="2404"/>
          </a:xfrm>
          <a:effectLst>
            <a:glow rad="101600">
              <a:schemeClr val="bg1">
                <a:alpha val="60000"/>
              </a:schemeClr>
            </a:glow>
          </a:effectLst>
        </p:grpSpPr>
        <p:pic>
          <p:nvPicPr>
            <p:cNvPr id="40" name="Picture 78" descr="Bandera_Españ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646"/>
              <a:ext cx="1179" cy="7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3" descr="Español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5460" r="83705"/>
                      </a14:imgEffect>
                    </a14:imgLayer>
                  </a14:imgProps>
                </a:ext>
              </a:extLst>
            </a:blip>
            <a:srcRect l="16739" r="14793"/>
            <a:stretch>
              <a:fillRect/>
            </a:stretch>
          </p:blipFill>
          <p:spPr bwMode="auto">
            <a:xfrm>
              <a:off x="2463" y="991"/>
              <a:ext cx="1235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84289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an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93387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19926" y="4104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10471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33545" y="3054653"/>
            <a:ext cx="2229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35" descr="Bandera_Sue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65" y="2470934"/>
            <a:ext cx="1854946" cy="110106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0" descr="Sueco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4941" y="2037402"/>
            <a:ext cx="1853243" cy="305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47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we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55576" y="495523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5085184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62301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5" descr="Bandera_Sue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65" y="2470934"/>
            <a:ext cx="1854946" cy="110106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 descr="Sueco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4941" y="2037402"/>
            <a:ext cx="1853243" cy="305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3508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wed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104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88278" y="410471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868144" y="986535"/>
            <a:ext cx="2229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52" descr="Bandera_Turqu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86" y="2222281"/>
            <a:ext cx="2172292" cy="13862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3" descr="Turc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42" r="96875">
                        <a14:foregroundMark x1="31250" y1="88546" x2="21875" y2="89868"/>
                        <a14:foregroundMark x1="67708" y1="86344" x2="72917" y2="881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4886" y="1727304"/>
            <a:ext cx="15525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58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rk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020272" y="3789040"/>
            <a:ext cx="2044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5085184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62301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52" descr="Bandera_Turqu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86" y="2222281"/>
            <a:ext cx="2172292" cy="13862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3" descr="Turc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42" r="96875">
                        <a14:foregroundMark x1="31250" y1="88546" x2="21875" y2="89868"/>
                        <a14:foregroundMark x1="67708" y1="86344" x2="72917" y2="881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4886" y="1727304"/>
            <a:ext cx="15525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7323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rk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0791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568986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2237" y="41047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12160" y="98653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0232" y="3783542"/>
            <a:ext cx="244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32" descr="Bandera_Marruec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96" y="2290727"/>
            <a:ext cx="1795346" cy="118141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7" descr="Marroquí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8898" y="2016787"/>
            <a:ext cx="1965310" cy="325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09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roc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364088" y="1052736"/>
            <a:ext cx="298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5085184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62301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2" descr="Bandera_Marruec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96" y="2290727"/>
            <a:ext cx="1795346" cy="118141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Marroquí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8898" y="2016787"/>
            <a:ext cx="1965310" cy="325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2208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roc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34485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568986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9844" y="3717032"/>
            <a:ext cx="22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86968" y="4449306"/>
            <a:ext cx="240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69199" y="5805264"/>
            <a:ext cx="149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2237" y="48886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855293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124382" y="99292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420798" y="5085184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508104" y="5590084"/>
            <a:ext cx="199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520" y="2017983"/>
            <a:ext cx="2163762" cy="13891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hotos-a.xx.fbcdn.net/hphotos-ash4/246408_291952960909744_1163204742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0" b="92188" l="0" r="100000">
                        <a14:foregroundMark x1="84583" y1="55104" x2="86250" y2="59271"/>
                        <a14:foregroundMark x1="43750" y1="31771" x2="38750" y2="33646"/>
                        <a14:foregroundMark x1="48750" y1="32188" x2="50000" y2="34896"/>
                        <a14:foregroundMark x1="10833" y1="65729" x2="7917" y2="67396"/>
                        <a14:foregroundMark x1="8750" y1="69063" x2="12917" y2="70104"/>
                        <a14:foregroundMark x1="25417" y1="62396" x2="22083" y2="66146"/>
                        <a14:foregroundMark x1="16667" y1="61146" x2="12917" y2="62813"/>
                        <a14:foregroundMark x1="42500" y1="26875" x2="47083" y2="27292"/>
                        <a14:foregroundMark x1="51875" y1="30000" x2="53542" y2="31979"/>
                        <a14:backgroundMark x1="76667" y1="61771" x2="78333" y2="62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9521"/>
          <a:stretch/>
        </p:blipFill>
        <p:spPr bwMode="auto">
          <a:xfrm>
            <a:off x="4048125" y="1489029"/>
            <a:ext cx="2419980" cy="389213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3342352" y="-6514"/>
            <a:ext cx="2741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158376" y="5229200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60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gent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1" grpId="0"/>
      <p:bldP spid="29" grpId="0"/>
      <p:bldP spid="29" grpId="1"/>
      <p:bldP spid="30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827584" y="980728"/>
            <a:ext cx="344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5085184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62301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520" y="2017983"/>
            <a:ext cx="2163762" cy="13891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photos-a.xx.fbcdn.net/hphotos-ash4/246408_291952960909744_1163204742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0" b="92188" l="0" r="100000">
                        <a14:foregroundMark x1="84583" y1="55104" x2="86250" y2="59271"/>
                        <a14:foregroundMark x1="43750" y1="31771" x2="38750" y2="33646"/>
                        <a14:foregroundMark x1="48750" y1="32188" x2="50000" y2="34896"/>
                        <a14:foregroundMark x1="10833" y1="65729" x2="7917" y2="67396"/>
                        <a14:foregroundMark x1="8750" y1="69063" x2="12917" y2="70104"/>
                        <a14:foregroundMark x1="25417" y1="62396" x2="22083" y2="66146"/>
                        <a14:foregroundMark x1="16667" y1="61146" x2="12917" y2="62813"/>
                        <a14:foregroundMark x1="42500" y1="26875" x2="47083" y2="27292"/>
                        <a14:foregroundMark x1="51875" y1="30000" x2="53542" y2="31979"/>
                        <a14:backgroundMark x1="76667" y1="61771" x2="78333" y2="62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9521"/>
          <a:stretch/>
        </p:blipFill>
        <p:spPr bwMode="auto">
          <a:xfrm>
            <a:off x="4048125" y="1489029"/>
            <a:ext cx="2419980" cy="389213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89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gentin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0791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9844" y="3717032"/>
            <a:ext cx="22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229200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69199" y="5817458"/>
            <a:ext cx="149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2237" y="41047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12160" y="98653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16216" y="516938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52" descr="Bandera_Bras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73" y="1922929"/>
            <a:ext cx="2116138" cy="1482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5" descr="Brasileñ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4" y1="6266" x2="33621" y2="16040"/>
                        <a14:foregroundMark x1="36422" y1="5013" x2="31250" y2="11779"/>
                        <a14:foregroundMark x1="57759" y1="20551" x2="58190" y2="30827"/>
                        <a14:foregroundMark x1="60129" y1="17293" x2="58190" y2="17293"/>
                        <a14:foregroundMark x1="62500" y1="15539" x2="62500" y2="15539"/>
                        <a14:foregroundMark x1="65733" y1="24311" x2="70905" y2="23308"/>
                        <a14:foregroundMark x1="59698" y1="27569" x2="68103" y2="20050"/>
                        <a14:foregroundMark x1="65733" y1="40351" x2="70474" y2="39850"/>
                        <a14:foregroundMark x1="66164" y1="61153" x2="61638" y2="70426"/>
                        <a14:foregroundMark x1="73922" y1="72180" x2="90948" y2="77193"/>
                        <a14:foregroundMark x1="75647" y1="73935" x2="77155" y2="77694"/>
                        <a14:foregroundMark x1="93750" y1="69925" x2="81897" y2="68421"/>
                        <a14:foregroundMark x1="81466" y1="67669" x2="74784" y2="71679"/>
                        <a14:foregroundMark x1="80819" y1="60652" x2="76724" y2="63910"/>
                        <a14:foregroundMark x1="28879" y1="51378" x2="35560" y2="52381"/>
                        <a14:foregroundMark x1="35129" y1="44110" x2="44612" y2="57895"/>
                        <a14:foregroundMark x1="88578" y1="72682" x2="86638" y2="7594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01606" y="2709837"/>
            <a:ext cx="29305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71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az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732240" y="1640994"/>
            <a:ext cx="226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64173" y="482479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23214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3893387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65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3172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38" descr="Bandera_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55202"/>
            <a:ext cx="1553064" cy="119042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3" descr="Británi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0080" y="1844824"/>
            <a:ext cx="1783097" cy="3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6" name="25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13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it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26" grpId="0"/>
      <p:bldP spid="28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-180528" y="3657218"/>
            <a:ext cx="242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60232" y="5097378"/>
            <a:ext cx="144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62301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52" descr="Bandera_Bras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73" y="1922929"/>
            <a:ext cx="2116138" cy="1482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5" descr="Brasileñ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4" y1="6266" x2="33621" y2="16040"/>
                        <a14:foregroundMark x1="36422" y1="5013" x2="31250" y2="11779"/>
                        <a14:foregroundMark x1="57759" y1="20551" x2="58190" y2="30827"/>
                        <a14:foregroundMark x1="60129" y1="17293" x2="58190" y2="17293"/>
                        <a14:foregroundMark x1="62500" y1="15539" x2="62500" y2="15539"/>
                        <a14:foregroundMark x1="65733" y1="24311" x2="70905" y2="23308"/>
                        <a14:foregroundMark x1="59698" y1="27569" x2="68103" y2="20050"/>
                        <a14:foregroundMark x1="65733" y1="40351" x2="70474" y2="39850"/>
                        <a14:foregroundMark x1="66164" y1="61153" x2="61638" y2="70426"/>
                        <a14:foregroundMark x1="73922" y1="72180" x2="90948" y2="77193"/>
                        <a14:foregroundMark x1="75647" y1="73935" x2="77155" y2="77694"/>
                        <a14:foregroundMark x1="93750" y1="69925" x2="81897" y2="68421"/>
                        <a14:foregroundMark x1="81466" y1="67669" x2="74784" y2="71679"/>
                        <a14:foregroundMark x1="80819" y1="60652" x2="76724" y2="63910"/>
                        <a14:foregroundMark x1="28879" y1="51378" x2="35560" y2="52381"/>
                        <a14:foregroundMark x1="35129" y1="44110" x2="44612" y2="57895"/>
                        <a14:foregroundMark x1="88578" y1="72682" x2="86638" y2="7594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01606" y="2709837"/>
            <a:ext cx="29305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5974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azil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0791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9844" y="3717032"/>
            <a:ext cx="22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229200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2237" y="41047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12160" y="98653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63924" y="5889466"/>
            <a:ext cx="154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37" descr="Bandera-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43" y="1890477"/>
            <a:ext cx="2016125" cy="13446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2" descr="Chile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49" y="2026701"/>
            <a:ext cx="14922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9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715926" y="404664"/>
            <a:ext cx="2093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097378"/>
            <a:ext cx="23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95507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7" descr="Bandera-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43" y="1890477"/>
            <a:ext cx="2016125" cy="13446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2" descr="Chile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49" y="2026701"/>
            <a:ext cx="14922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278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e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07704" y="41685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12523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9844" y="3717032"/>
            <a:ext cx="22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86968" y="4449306"/>
            <a:ext cx="240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69199" y="5805264"/>
            <a:ext cx="149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2237" y="41685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2374" y="99292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420798" y="5085184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2112" y="5229200"/>
            <a:ext cx="2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508104" y="5590084"/>
            <a:ext cx="199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52" descr="Bandera_Méx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20" y="1991838"/>
            <a:ext cx="2163762" cy="1441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3" descr="Mexic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5225" y="2244947"/>
            <a:ext cx="1734967" cy="30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xi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-36512" y="293713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097378"/>
            <a:ext cx="23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65347" y="404664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95507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52" descr="Bandera_Méx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20" y="1991838"/>
            <a:ext cx="2163762" cy="1441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3" descr="Mexic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5225" y="2244947"/>
            <a:ext cx="1734967" cy="30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2089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xi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19926" y="4104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10471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2519" y="4581128"/>
            <a:ext cx="17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32" descr="Bandera_Pe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17" y="1958091"/>
            <a:ext cx="2120900" cy="13860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7" descr="Peru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9843" y="2477330"/>
            <a:ext cx="1809750" cy="26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81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93344" y="16288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097378"/>
            <a:ext cx="23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82" y="2942607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65347" y="404664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95507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2" descr="Bandera_Pe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17" y="1958091"/>
            <a:ext cx="2120900" cy="13860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7" descr="Peru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9843" y="2477330"/>
            <a:ext cx="1809750" cy="26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622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ruv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93387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19926" y="4104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10471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63888" y="616530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37" descr="Bandera_U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09" y="2329096"/>
            <a:ext cx="1800225" cy="11445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Americ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3614" y="2285177"/>
            <a:ext cx="2276577" cy="30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11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161902" y="5567370"/>
            <a:ext cx="2641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097378"/>
            <a:ext cx="23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82" y="2942607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65347" y="404664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6795" y="155679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95507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7" descr="Bandera_U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09" y="2329096"/>
            <a:ext cx="1800225" cy="11445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Americ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3614" y="2285177"/>
            <a:ext cx="2276577" cy="30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2645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eri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896481" y="6117972"/>
            <a:ext cx="205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64173" y="488866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980728"/>
            <a:ext cx="271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23214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3893387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65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948264" y="2276872"/>
            <a:ext cx="20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444210" y="155679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92922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3811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" name="Picture 33" descr="Bandera_Ch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02" y="2780630"/>
            <a:ext cx="15113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Chin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99" r="100000">
                        <a14:foregroundMark x1="36826" y1="89897" x2="38024" y2="93402"/>
                        <a14:foregroundMark x1="49102" y1="94227" x2="29940" y2="96289"/>
                        <a14:foregroundMark x1="56587" y1="89897" x2="65269" y2="93402"/>
                        <a14:foregroundMark x1="65269" y1="94639" x2="57784" y2="9546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7746" y="1860257"/>
            <a:ext cx="2228463" cy="323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6" name="25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70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26" grpId="0"/>
      <p:bldP spid="29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-115180" y="2254940"/>
            <a:ext cx="201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8840" y="5596783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81542" y="1647316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5" y="364502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92080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4" y="5169386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4048" y="48886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05057" y="-12618"/>
            <a:ext cx="308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35846" y="308684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38" descr="Bandera_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55202"/>
            <a:ext cx="1553064" cy="119042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3" descr="Británi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0080" y="1844824"/>
            <a:ext cx="1783097" cy="3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715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it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660232" y="4449306"/>
            <a:ext cx="2194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097378"/>
            <a:ext cx="23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82" y="2942607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65347" y="404664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6795" y="155679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89454" y="5601434"/>
            <a:ext cx="25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95507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3" descr="Bandera_Ch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02" y="2780630"/>
            <a:ext cx="15113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Chin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99" r="100000">
                        <a14:foregroundMark x1="36826" y1="89897" x2="38024" y2="93402"/>
                        <a14:foregroundMark x1="49102" y1="94227" x2="29940" y2="96289"/>
                        <a14:foregroundMark x1="56587" y1="89897" x2="65269" y2="93402"/>
                        <a14:foregroundMark x1="65269" y1="94639" x2="57784" y2="9546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7746" y="1860257"/>
            <a:ext cx="2228463" cy="323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965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n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0791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9844" y="3717032"/>
            <a:ext cx="22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229200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69199" y="5817458"/>
            <a:ext cx="149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2237" y="41047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12160" y="98653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420798" y="5085184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96136" y="559849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32" descr="Bandera-Jap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31" y="2057131"/>
            <a:ext cx="1854200" cy="12207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7" descr="Japone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4969" y="1851511"/>
            <a:ext cx="12731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8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518339" y="6093296"/>
            <a:ext cx="262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097378"/>
            <a:ext cx="23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82" y="2942607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65347" y="404664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6795" y="155679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89454" y="5601434"/>
            <a:ext cx="25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95507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516216" y="4437112"/>
            <a:ext cx="2270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2" descr="Bandera-Jap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31" y="2057131"/>
            <a:ext cx="1854200" cy="12207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Japone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4969" y="1851511"/>
            <a:ext cx="12731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786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apan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61048"/>
            <a:ext cx="248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1685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8224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9844" y="3717032"/>
            <a:ext cx="22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6512" y="3081154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229200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69199" y="5817458"/>
            <a:ext cx="149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2237" y="41685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459" y="4581128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2374" y="986535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420798" y="5085184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28184" y="443711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508104" y="5590084"/>
            <a:ext cx="199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" name="Picture 33" descr="Bandera_Tailan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22" y="1979232"/>
            <a:ext cx="1963082" cy="12076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Tailandes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5389" y="1712086"/>
            <a:ext cx="1724049" cy="35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3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043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il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3" grpId="0"/>
      <p:bldP spid="3" grpId="1"/>
      <p:bldP spid="31" grpId="0"/>
      <p:bldP spid="32" grpId="0"/>
      <p:bldP spid="38" grpId="0"/>
      <p:bldP spid="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132508" y="6127825"/>
            <a:ext cx="1383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15" y="3597404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456" y="427915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838" y="493995"/>
            <a:ext cx="180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5097378"/>
            <a:ext cx="23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82" y="2942607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65347" y="404664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6795" y="155679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4469" y="986535"/>
            <a:ext cx="31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87757" y="3791113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9614" y="1694421"/>
            <a:ext cx="218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89454" y="5601434"/>
            <a:ext cx="25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2655" y="3081154"/>
            <a:ext cx="16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814" y="4965556"/>
            <a:ext cx="245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40682" y="2402307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95507" y="3864"/>
            <a:ext cx="307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516216" y="4437112"/>
            <a:ext cx="2270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402596" y="6093296"/>
            <a:ext cx="2745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838" y="1112550"/>
            <a:ext cx="271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She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3" descr="Bandera_Tailan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22" y="1979232"/>
            <a:ext cx="1963082" cy="12076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Tailandes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5389" y="1712086"/>
            <a:ext cx="1724049" cy="35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8593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12122"/>
            <a:ext cx="3333750" cy="4479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622251" y="476672"/>
            <a:ext cx="4392488" cy="1656184"/>
          </a:xfrm>
          <a:prstGeom prst="wedgeEllipseCallout">
            <a:avLst>
              <a:gd name="adj1" fmla="val 30060"/>
              <a:gd name="adj2" fmla="val 759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CONGRATULATIONS!</a:t>
            </a:r>
          </a:p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WELL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028384" y="6165304"/>
            <a:ext cx="879993" cy="515405"/>
          </a:xfrm>
          <a:prstGeom prst="actionButtonBlank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ysClr val="windowText" lastClr="000000"/>
                </a:solidFill>
              </a:rPr>
              <a:t>EXIT</a:t>
            </a:r>
            <a:endParaRPr lang="es-E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0441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835696" y="488866"/>
            <a:ext cx="226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3893387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23214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65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10471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96751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93" y="2347959"/>
            <a:ext cx="1643831" cy="11007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Picture 41" descr="Francé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3012" y="2135673"/>
            <a:ext cx="21574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6" name="25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1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26" grpId="0"/>
      <p:bldP spid="2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73120" y="5597681"/>
            <a:ext cx="201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81542" y="1647316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5" y="364502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92080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4" y="5169386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4048" y="48886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05057" y="-12618"/>
            <a:ext cx="308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35846" y="308684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93" y="2347959"/>
            <a:ext cx="1643831" cy="11007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8" name="Picture 41" descr="Francé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3012" y="2135673"/>
            <a:ext cx="21574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0289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-7398" y="2329096"/>
            <a:ext cx="263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3893387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19926" y="4104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11760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616396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8723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76256" y="302929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10471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35" descr="Bandera_Alema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92" y="2255939"/>
            <a:ext cx="1909348" cy="11272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0" descr="Alemá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0878" y="2329096"/>
            <a:ext cx="1973330" cy="28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9" name="28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70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rman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29" grpId="0"/>
      <p:bldP spid="3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660232" y="1694421"/>
            <a:ext cx="225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234721"/>
            <a:ext cx="19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109" y="5640073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French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5" y="364502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3560" y="404664"/>
            <a:ext cx="221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162121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Peruvian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2937138"/>
            <a:ext cx="23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92080" y="5673442"/>
            <a:ext cx="257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American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4" y="5169386"/>
            <a:ext cx="257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Brazilian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064930"/>
            <a:ext cx="26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4048" y="48886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Greek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9614" y="4461500"/>
            <a:ext cx="226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05057" y="-12618"/>
            <a:ext cx="308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Portuguese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84268" y="3805492"/>
            <a:ext cx="21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35846" y="3086842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8913" y="4305290"/>
            <a:ext cx="23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Spanish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42202" y="6117972"/>
            <a:ext cx="253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Japanese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5484" y="6150114"/>
            <a:ext cx="12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93608" y="986535"/>
            <a:ext cx="3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Argentinian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5" descr="Bandera_Alema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92" y="2255939"/>
            <a:ext cx="1909348" cy="11272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0" descr="Alemá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0878" y="2329096"/>
            <a:ext cx="1973330" cy="28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1274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r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26" grpId="0"/>
      <p:bldP spid="28" grpId="0"/>
      <p:bldP spid="37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nillo"/>
          <p:cNvSpPr/>
          <p:nvPr/>
        </p:nvSpPr>
        <p:spPr>
          <a:xfrm>
            <a:off x="0" y="25228"/>
            <a:ext cx="9143999" cy="6788147"/>
          </a:xfrm>
          <a:prstGeom prst="donut">
            <a:avLst>
              <a:gd name="adj" fmla="val 13973"/>
            </a:avLst>
          </a:pr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3893387"/>
            <a:ext cx="276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Ireland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493" y="2329096"/>
            <a:ext cx="17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Italy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19926" y="4104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France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307934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Sweden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40515" y="1640994"/>
            <a:ext cx="22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Britain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84852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Chile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86" y="462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Peru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8376" y="530156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Mexico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2313582"/>
            <a:ext cx="262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Germany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0065" y="5169386"/>
            <a:ext cx="21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</a:t>
            </a:r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razil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71703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Morocco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3013" y="6150114"/>
            <a:ext cx="13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USA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71167" y="6105489"/>
            <a:ext cx="157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China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99594" y="992922"/>
            <a:ext cx="23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Portugal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986535"/>
            <a:ext cx="264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16270" y="410471"/>
            <a:ext cx="204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Poland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59855" y="6202463"/>
            <a:ext cx="858021" cy="538905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1582841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Spain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79201" y="5655510"/>
            <a:ext cx="182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Japan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36296" y="3008949"/>
            <a:ext cx="1985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Greece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" name="Picture 33" descr="Bandera_Gre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34" y="2276872"/>
            <a:ext cx="1839613" cy="13075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 descr="Grie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9054" y="2296971"/>
            <a:ext cx="2993384" cy="30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30 CuadroTexto"/>
          <p:cNvSpPr txBox="1"/>
          <p:nvPr/>
        </p:nvSpPr>
        <p:spPr>
          <a:xfrm>
            <a:off x="6355504" y="4437112"/>
            <a:ext cx="24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Thailand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90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Argentina</a:t>
            </a:r>
            <a:endParaRPr lang="es-ES" sz="4000" b="1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504" y="25228"/>
            <a:ext cx="22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from</a:t>
            </a:r>
            <a:r>
              <a:rPr lang="es-ES_tradnl" sz="2400" b="1" dirty="0" smtClean="0">
                <a:solidFill>
                  <a:schemeClr val="bg1"/>
                </a:solidFill>
              </a:rPr>
              <a:t>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179512" y="5939978"/>
            <a:ext cx="729382" cy="729382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194123" y="5939978"/>
            <a:ext cx="729382" cy="72938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81225" y="6096976"/>
            <a:ext cx="79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13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e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3" grpId="0"/>
      <p:bldP spid="34" grpId="0"/>
      <p:bldP spid="3" grpId="0"/>
      <p:bldP spid="3" grpId="1"/>
      <p:bldP spid="31" grpId="0"/>
      <p:bldP spid="32" grpId="0"/>
      <p:bldP spid="3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1180</Words>
  <Application>Microsoft Office PowerPoint</Application>
  <PresentationFormat>Presentación en pantalla (4:3)</PresentationFormat>
  <Paragraphs>1014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HERBE</dc:creator>
  <cp:lastModifiedBy>PACKARD</cp:lastModifiedBy>
  <cp:revision>77</cp:revision>
  <dcterms:created xsi:type="dcterms:W3CDTF">2012-10-02T22:30:02Z</dcterms:created>
  <dcterms:modified xsi:type="dcterms:W3CDTF">2013-09-13T19:21:01Z</dcterms:modified>
</cp:coreProperties>
</file>